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44"/>
  </p:notesMasterIdLst>
  <p:sldIdLst>
    <p:sldId id="256" r:id="rId3"/>
    <p:sldId id="260" r:id="rId4"/>
    <p:sldId id="262" r:id="rId5"/>
    <p:sldId id="323" r:id="rId6"/>
    <p:sldId id="324" r:id="rId7"/>
    <p:sldId id="325" r:id="rId8"/>
    <p:sldId id="327" r:id="rId9"/>
    <p:sldId id="329" r:id="rId10"/>
    <p:sldId id="266" r:id="rId11"/>
    <p:sldId id="339" r:id="rId12"/>
    <p:sldId id="330" r:id="rId13"/>
    <p:sldId id="310" r:id="rId14"/>
    <p:sldId id="355" r:id="rId15"/>
    <p:sldId id="333" r:id="rId16"/>
    <p:sldId id="340" r:id="rId17"/>
    <p:sldId id="341" r:id="rId18"/>
    <p:sldId id="308" r:id="rId19"/>
    <p:sldId id="332" r:id="rId20"/>
    <p:sldId id="328" r:id="rId21"/>
    <p:sldId id="321" r:id="rId22"/>
    <p:sldId id="326" r:id="rId23"/>
    <p:sldId id="336" r:id="rId24"/>
    <p:sldId id="350" r:id="rId25"/>
    <p:sldId id="351" r:id="rId26"/>
    <p:sldId id="342" r:id="rId27"/>
    <p:sldId id="352" r:id="rId28"/>
    <p:sldId id="354" r:id="rId29"/>
    <p:sldId id="353" r:id="rId30"/>
    <p:sldId id="343" r:id="rId31"/>
    <p:sldId id="356" r:id="rId32"/>
    <p:sldId id="334" r:id="rId33"/>
    <p:sldId id="357" r:id="rId34"/>
    <p:sldId id="311" r:id="rId35"/>
    <p:sldId id="314" r:id="rId36"/>
    <p:sldId id="316" r:id="rId37"/>
    <p:sldId id="358" r:id="rId38"/>
    <p:sldId id="344" r:id="rId39"/>
    <p:sldId id="345" r:id="rId40"/>
    <p:sldId id="348" r:id="rId41"/>
    <p:sldId id="349" r:id="rId42"/>
    <p:sldId id="272" r:id="rId4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060"/>
    <a:srgbClr val="68BDFF"/>
    <a:srgbClr val="B8AC81"/>
    <a:srgbClr val="94D5D8"/>
    <a:srgbClr val="94D6D9"/>
    <a:srgbClr val="FEEACA"/>
    <a:srgbClr val="454545"/>
    <a:srgbClr val="FFEEA8"/>
    <a:srgbClr val="FFD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30CE4-3296-4C7A-88C0-C6536F6B287F}" v="730" dt="2024-01-27T18:25:44.884"/>
    <p1510:client id="{1FF713CA-916F-44C9-B80C-E8725F5B65D7}" v="156" dt="2024-01-27T22:15:33.555"/>
    <p1510:client id="{546E3EC3-EB72-4295-82F7-3B4E2D871687}" v="3099" dt="2024-01-26T23:21:49.153"/>
    <p1510:client id="{657FCA58-51BC-486D-9957-70CD9FCF0F33}" v="113" dt="2024-01-26T12:45:30.363"/>
    <p1510:client id="{69180070-FC6D-41F2-95DB-2A19F47B50C8}" v="300" dt="2024-01-27T21:13:51.222"/>
    <p1510:client id="{8CEC8C3E-5658-4A73-B833-BC14E1B51DD9}" v="508" dt="2024-01-27T18:30:37.431"/>
    <p1510:client id="{D3ED6F40-D984-47BE-91F0-031816F9A999}" v="68" dt="2024-01-26T23:41:28.915"/>
    <p1510:client id="{D50B23B2-8DCA-41C7-AB58-C3C1A5417254}" v="7" dt="2024-01-26T23:42:05.166"/>
    <p1510:client id="{D9DAB4E0-44AE-414B-B4B4-0E655416D4AE}" v="600" dt="2024-01-27T00:36:44.647"/>
    <p1510:client id="{E4757EEB-BC92-4ACD-9CE8-C6F87AD089E4}" v="298" dt="2024-01-28T00:52:37.167"/>
    <p1510:client id="{EF6E6C3C-8024-429B-B5FE-93D971B6B3B5}" v="27" dt="2024-01-28T10:56:14.926"/>
    <p1510:client id="{F6CE72AA-FD89-4705-957C-AAA2761C5E42}" v="530" dt="2024-01-26T16:53:25.970"/>
  </p1510:revLst>
</p1510:revInfo>
</file>

<file path=ppt/tableStyles.xml><?xml version="1.0" encoding="utf-8"?>
<a:tblStyleLst xmlns:a="http://schemas.openxmlformats.org/drawingml/2006/main" def="{8E9C28B4-515F-49B8-A347-5AFEFD4236C1}">
  <a:tblStyle styleId="{8E9C28B4-515F-49B8-A347-5AFEFD4236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0AA8C9-D5D4-4FC5-9EAC-E4C8E9328F8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356DFD-B0D2-4F85-961E-E2F4EFA97D88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Koristi API pristup </a:t>
          </a:r>
          <a:endParaRPr lang="en-US"/>
        </a:p>
      </dgm:t>
    </dgm:pt>
    <dgm:pt modelId="{C2755C81-3004-4669-8D47-6F471B555CDF}" type="parTrans" cxnId="{A253E440-E1D1-43FD-81D1-132F3F3E043B}">
      <dgm:prSet/>
      <dgm:spPr/>
      <dgm:t>
        <a:bodyPr/>
        <a:lstStyle/>
        <a:p>
          <a:endParaRPr lang="en-US"/>
        </a:p>
      </dgm:t>
    </dgm:pt>
    <dgm:pt modelId="{0A7C2E78-283B-4431-BE42-71BC8A110E8E}" type="sibTrans" cxnId="{A253E440-E1D1-43FD-81D1-132F3F3E043B}">
      <dgm:prSet/>
      <dgm:spPr/>
      <dgm:t>
        <a:bodyPr/>
        <a:lstStyle/>
        <a:p>
          <a:endParaRPr lang="en-US"/>
        </a:p>
      </dgm:t>
    </dgm:pt>
    <dgm:pt modelId="{C43C34EB-23CE-4C0C-94F7-961F96EF1BF0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Docker CLI</a:t>
          </a:r>
          <a:endParaRPr lang="en-US"/>
        </a:p>
      </dgm:t>
    </dgm:pt>
    <dgm:pt modelId="{995E5209-6CEE-4AE7-88B0-3FF53ACF9845}" type="parTrans" cxnId="{4907253D-40A1-4A87-9193-9AEC505829B7}">
      <dgm:prSet/>
      <dgm:spPr/>
      <dgm:t>
        <a:bodyPr/>
        <a:lstStyle/>
        <a:p>
          <a:endParaRPr lang="en-US"/>
        </a:p>
      </dgm:t>
    </dgm:pt>
    <dgm:pt modelId="{5FC7105E-BE4C-4CBC-81FF-67D7EE21EAFE}" type="sibTrans" cxnId="{4907253D-40A1-4A87-9193-9AEC505829B7}">
      <dgm:prSet/>
      <dgm:spPr/>
      <dgm:t>
        <a:bodyPr/>
        <a:lstStyle/>
        <a:p>
          <a:endParaRPr lang="en-US"/>
        </a:p>
      </dgm:t>
    </dgm:pt>
    <dgm:pt modelId="{92571E3C-0437-4C51-85ED-D13D1BAC57F2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Docker Desktop</a:t>
          </a:r>
          <a:endParaRPr lang="en-US"/>
        </a:p>
      </dgm:t>
    </dgm:pt>
    <dgm:pt modelId="{22100DC1-AFB2-4480-9C45-657B9F1A69E8}" type="parTrans" cxnId="{08FF3CD5-512A-442F-8372-C60A162DE4C9}">
      <dgm:prSet/>
      <dgm:spPr/>
      <dgm:t>
        <a:bodyPr/>
        <a:lstStyle/>
        <a:p>
          <a:endParaRPr lang="en-US"/>
        </a:p>
      </dgm:t>
    </dgm:pt>
    <dgm:pt modelId="{CCA44FCF-BF82-4321-A81C-7C5B417142D0}" type="sibTrans" cxnId="{08FF3CD5-512A-442F-8372-C60A162DE4C9}">
      <dgm:prSet/>
      <dgm:spPr/>
      <dgm:t>
        <a:bodyPr/>
        <a:lstStyle/>
        <a:p>
          <a:endParaRPr lang="en-US"/>
        </a:p>
      </dgm:t>
    </dgm:pt>
    <dgm:pt modelId="{43F17173-20D5-4E33-AE31-B98F809A99DE}">
      <dgm:prSet phldr="0"/>
      <dgm:spPr/>
      <dgm:t>
        <a:bodyPr/>
        <a:lstStyle/>
        <a:p>
          <a:pPr rtl="0"/>
          <a:r>
            <a:rPr lang="en-US" err="1">
              <a:latin typeface="Arial"/>
            </a:rPr>
            <a:t>Šalje</a:t>
          </a:r>
          <a:r>
            <a:rPr lang="en-US">
              <a:latin typeface="Arial"/>
            </a:rPr>
            <a:t> </a:t>
          </a:r>
          <a:r>
            <a:rPr lang="en-US" err="1">
              <a:latin typeface="Arial"/>
            </a:rPr>
            <a:t>komande</a:t>
          </a:r>
          <a:r>
            <a:rPr lang="en-US">
              <a:latin typeface="Arial"/>
            </a:rPr>
            <a:t> I </a:t>
          </a:r>
          <a:r>
            <a:rPr lang="en-US" err="1">
              <a:latin typeface="Arial"/>
            </a:rPr>
            <a:t>uputstva</a:t>
          </a:r>
          <a:r>
            <a:rPr lang="en-US">
              <a:latin typeface="Arial"/>
            </a:rPr>
            <a:t> </a:t>
          </a:r>
        </a:p>
      </dgm:t>
    </dgm:pt>
    <dgm:pt modelId="{7F9EBCF7-C74D-4D25-B348-DD65E8FC056B}" type="parTrans" cxnId="{675E2C92-13DE-49F1-A185-DC20C791194C}">
      <dgm:prSet/>
      <dgm:spPr/>
    </dgm:pt>
    <dgm:pt modelId="{F92DD482-DD14-4A97-89C8-2A4C9A5EE96E}" type="sibTrans" cxnId="{675E2C92-13DE-49F1-A185-DC20C791194C}">
      <dgm:prSet/>
      <dgm:spPr/>
    </dgm:pt>
    <dgm:pt modelId="{028394EF-8B9B-4EAA-B5C7-44D61F4C9B6A}" type="pres">
      <dgm:prSet presAssocID="{2D0AA8C9-D5D4-4FC5-9EAC-E4C8E9328F87}" presName="diagram" presStyleCnt="0">
        <dgm:presLayoutVars>
          <dgm:dir/>
          <dgm:resizeHandles val="exact"/>
        </dgm:presLayoutVars>
      </dgm:prSet>
      <dgm:spPr/>
    </dgm:pt>
    <dgm:pt modelId="{F23AAE9D-4AA8-46F8-BDF9-61B269D8E520}" type="pres">
      <dgm:prSet presAssocID="{43356DFD-B0D2-4F85-961E-E2F4EFA97D88}" presName="node" presStyleLbl="node1" presStyleIdx="0" presStyleCnt="4">
        <dgm:presLayoutVars>
          <dgm:bulletEnabled val="1"/>
        </dgm:presLayoutVars>
      </dgm:prSet>
      <dgm:spPr/>
    </dgm:pt>
    <dgm:pt modelId="{FE556CF9-4022-4759-9D6F-53968B6F651E}" type="pres">
      <dgm:prSet presAssocID="{0A7C2E78-283B-4431-BE42-71BC8A110E8E}" presName="sibTrans" presStyleCnt="0"/>
      <dgm:spPr/>
    </dgm:pt>
    <dgm:pt modelId="{64D77B8C-75EC-404A-BFB0-3AE4F779248C}" type="pres">
      <dgm:prSet presAssocID="{43F17173-20D5-4E33-AE31-B98F809A99DE}" presName="node" presStyleLbl="node1" presStyleIdx="1" presStyleCnt="4">
        <dgm:presLayoutVars>
          <dgm:bulletEnabled val="1"/>
        </dgm:presLayoutVars>
      </dgm:prSet>
      <dgm:spPr/>
    </dgm:pt>
    <dgm:pt modelId="{810512B9-F339-48CE-8ECD-06BAA9C18788}" type="pres">
      <dgm:prSet presAssocID="{F92DD482-DD14-4A97-89C8-2A4C9A5EE96E}" presName="sibTrans" presStyleCnt="0"/>
      <dgm:spPr/>
    </dgm:pt>
    <dgm:pt modelId="{7FF48F6B-889E-49AF-B25C-AE6D0FE94BB9}" type="pres">
      <dgm:prSet presAssocID="{C43C34EB-23CE-4C0C-94F7-961F96EF1BF0}" presName="node" presStyleLbl="node1" presStyleIdx="2" presStyleCnt="4">
        <dgm:presLayoutVars>
          <dgm:bulletEnabled val="1"/>
        </dgm:presLayoutVars>
      </dgm:prSet>
      <dgm:spPr/>
    </dgm:pt>
    <dgm:pt modelId="{07D8F857-B95C-427C-BC70-C997652CEB2D}" type="pres">
      <dgm:prSet presAssocID="{5FC7105E-BE4C-4CBC-81FF-67D7EE21EAFE}" presName="sibTrans" presStyleCnt="0"/>
      <dgm:spPr/>
    </dgm:pt>
    <dgm:pt modelId="{252F0BEA-ECD6-41AB-8092-A294524BCF27}" type="pres">
      <dgm:prSet presAssocID="{92571E3C-0437-4C51-85ED-D13D1BAC57F2}" presName="node" presStyleLbl="node1" presStyleIdx="3" presStyleCnt="4">
        <dgm:presLayoutVars>
          <dgm:bulletEnabled val="1"/>
        </dgm:presLayoutVars>
      </dgm:prSet>
      <dgm:spPr/>
    </dgm:pt>
  </dgm:ptLst>
  <dgm:cxnLst>
    <dgm:cxn modelId="{4907253D-40A1-4A87-9193-9AEC505829B7}" srcId="{2D0AA8C9-D5D4-4FC5-9EAC-E4C8E9328F87}" destId="{C43C34EB-23CE-4C0C-94F7-961F96EF1BF0}" srcOrd="2" destOrd="0" parTransId="{995E5209-6CEE-4AE7-88B0-3FF53ACF9845}" sibTransId="{5FC7105E-BE4C-4CBC-81FF-67D7EE21EAFE}"/>
    <dgm:cxn modelId="{A253E440-E1D1-43FD-81D1-132F3F3E043B}" srcId="{2D0AA8C9-D5D4-4FC5-9EAC-E4C8E9328F87}" destId="{43356DFD-B0D2-4F85-961E-E2F4EFA97D88}" srcOrd="0" destOrd="0" parTransId="{C2755C81-3004-4669-8D47-6F471B555CDF}" sibTransId="{0A7C2E78-283B-4431-BE42-71BC8A110E8E}"/>
    <dgm:cxn modelId="{D3069F4C-F716-4FCA-990D-5258F1430CE3}" type="presOf" srcId="{92571E3C-0437-4C51-85ED-D13D1BAC57F2}" destId="{252F0BEA-ECD6-41AB-8092-A294524BCF27}" srcOrd="0" destOrd="0" presId="urn:microsoft.com/office/officeart/2005/8/layout/default"/>
    <dgm:cxn modelId="{8CB6314F-6DD4-4746-84BB-75BB2FE3B56E}" type="presOf" srcId="{2D0AA8C9-D5D4-4FC5-9EAC-E4C8E9328F87}" destId="{028394EF-8B9B-4EAA-B5C7-44D61F4C9B6A}" srcOrd="0" destOrd="0" presId="urn:microsoft.com/office/officeart/2005/8/layout/default"/>
    <dgm:cxn modelId="{51EA4F53-11BE-42DE-81EC-B9017DEEE628}" type="presOf" srcId="{C43C34EB-23CE-4C0C-94F7-961F96EF1BF0}" destId="{7FF48F6B-889E-49AF-B25C-AE6D0FE94BB9}" srcOrd="0" destOrd="0" presId="urn:microsoft.com/office/officeart/2005/8/layout/default"/>
    <dgm:cxn modelId="{675E2C92-13DE-49F1-A185-DC20C791194C}" srcId="{2D0AA8C9-D5D4-4FC5-9EAC-E4C8E9328F87}" destId="{43F17173-20D5-4E33-AE31-B98F809A99DE}" srcOrd="1" destOrd="0" parTransId="{7F9EBCF7-C74D-4D25-B348-DD65E8FC056B}" sibTransId="{F92DD482-DD14-4A97-89C8-2A4C9A5EE96E}"/>
    <dgm:cxn modelId="{3BFCCEAF-3055-4C70-89C2-54AC5A7440A8}" type="presOf" srcId="{43356DFD-B0D2-4F85-961E-E2F4EFA97D88}" destId="{F23AAE9D-4AA8-46F8-BDF9-61B269D8E520}" srcOrd="0" destOrd="0" presId="urn:microsoft.com/office/officeart/2005/8/layout/default"/>
    <dgm:cxn modelId="{62B7F1D0-CFEE-431A-8F1C-CE4A4EA76B93}" type="presOf" srcId="{43F17173-20D5-4E33-AE31-B98F809A99DE}" destId="{64D77B8C-75EC-404A-BFB0-3AE4F779248C}" srcOrd="0" destOrd="0" presId="urn:microsoft.com/office/officeart/2005/8/layout/default"/>
    <dgm:cxn modelId="{08FF3CD5-512A-442F-8372-C60A162DE4C9}" srcId="{2D0AA8C9-D5D4-4FC5-9EAC-E4C8E9328F87}" destId="{92571E3C-0437-4C51-85ED-D13D1BAC57F2}" srcOrd="3" destOrd="0" parTransId="{22100DC1-AFB2-4480-9C45-657B9F1A69E8}" sibTransId="{CCA44FCF-BF82-4321-A81C-7C5B417142D0}"/>
    <dgm:cxn modelId="{C80466D3-58B9-4D79-AC0A-B2FA36A3F484}" type="presParOf" srcId="{028394EF-8B9B-4EAA-B5C7-44D61F4C9B6A}" destId="{F23AAE9D-4AA8-46F8-BDF9-61B269D8E520}" srcOrd="0" destOrd="0" presId="urn:microsoft.com/office/officeart/2005/8/layout/default"/>
    <dgm:cxn modelId="{FC4AE8FF-F5B5-45A2-8DC8-284F4243D3DF}" type="presParOf" srcId="{028394EF-8B9B-4EAA-B5C7-44D61F4C9B6A}" destId="{FE556CF9-4022-4759-9D6F-53968B6F651E}" srcOrd="1" destOrd="0" presId="urn:microsoft.com/office/officeart/2005/8/layout/default"/>
    <dgm:cxn modelId="{9A161E25-52C3-4398-8C3B-50DE1FED22E8}" type="presParOf" srcId="{028394EF-8B9B-4EAA-B5C7-44D61F4C9B6A}" destId="{64D77B8C-75EC-404A-BFB0-3AE4F779248C}" srcOrd="2" destOrd="0" presId="urn:microsoft.com/office/officeart/2005/8/layout/default"/>
    <dgm:cxn modelId="{4C6D27B5-FE65-4259-A175-094D71A4907D}" type="presParOf" srcId="{028394EF-8B9B-4EAA-B5C7-44D61F4C9B6A}" destId="{810512B9-F339-48CE-8ECD-06BAA9C18788}" srcOrd="3" destOrd="0" presId="urn:microsoft.com/office/officeart/2005/8/layout/default"/>
    <dgm:cxn modelId="{D818AD73-2867-42CB-AA0E-E12B276B498C}" type="presParOf" srcId="{028394EF-8B9B-4EAA-B5C7-44D61F4C9B6A}" destId="{7FF48F6B-889E-49AF-B25C-AE6D0FE94BB9}" srcOrd="4" destOrd="0" presId="urn:microsoft.com/office/officeart/2005/8/layout/default"/>
    <dgm:cxn modelId="{90384364-C62F-46C3-ABC2-05F3843C791B}" type="presParOf" srcId="{028394EF-8B9B-4EAA-B5C7-44D61F4C9B6A}" destId="{07D8F857-B95C-427C-BC70-C997652CEB2D}" srcOrd="5" destOrd="0" presId="urn:microsoft.com/office/officeart/2005/8/layout/default"/>
    <dgm:cxn modelId="{3C35632F-FEE9-45F5-8DA1-F164FD2E6CA9}" type="presParOf" srcId="{028394EF-8B9B-4EAA-B5C7-44D61F4C9B6A}" destId="{252F0BEA-ECD6-41AB-8092-A294524BCF2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0AA8C9-D5D4-4FC5-9EAC-E4C8E9328F8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356DFD-B0D2-4F85-961E-E2F4EFA97D88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"Mozak" platforme</a:t>
          </a:r>
          <a:endParaRPr lang="en-US"/>
        </a:p>
      </dgm:t>
    </dgm:pt>
    <dgm:pt modelId="{C2755C81-3004-4669-8D47-6F471B555CDF}" type="parTrans" cxnId="{A253E440-E1D1-43FD-81D1-132F3F3E043B}">
      <dgm:prSet/>
      <dgm:spPr/>
      <dgm:t>
        <a:bodyPr/>
        <a:lstStyle/>
        <a:p>
          <a:endParaRPr lang="en-US"/>
        </a:p>
      </dgm:t>
    </dgm:pt>
    <dgm:pt modelId="{0A7C2E78-283B-4431-BE42-71BC8A110E8E}" type="sibTrans" cxnId="{A253E440-E1D1-43FD-81D1-132F3F3E043B}">
      <dgm:prSet/>
      <dgm:spPr/>
      <dgm:t>
        <a:bodyPr/>
        <a:lstStyle/>
        <a:p>
          <a:endParaRPr lang="en-US"/>
        </a:p>
      </dgm:t>
    </dgm:pt>
    <dgm:pt modelId="{C43C34EB-23CE-4C0C-94F7-961F96EF1BF0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Pruža API pristup</a:t>
          </a:r>
          <a:endParaRPr lang="en-US"/>
        </a:p>
      </dgm:t>
    </dgm:pt>
    <dgm:pt modelId="{995E5209-6CEE-4AE7-88B0-3FF53ACF9845}" type="parTrans" cxnId="{4907253D-40A1-4A87-9193-9AEC505829B7}">
      <dgm:prSet/>
      <dgm:spPr/>
      <dgm:t>
        <a:bodyPr/>
        <a:lstStyle/>
        <a:p>
          <a:endParaRPr lang="en-US"/>
        </a:p>
      </dgm:t>
    </dgm:pt>
    <dgm:pt modelId="{5FC7105E-BE4C-4CBC-81FF-67D7EE21EAFE}" type="sibTrans" cxnId="{4907253D-40A1-4A87-9193-9AEC505829B7}">
      <dgm:prSet/>
      <dgm:spPr/>
      <dgm:t>
        <a:bodyPr/>
        <a:lstStyle/>
        <a:p>
          <a:endParaRPr lang="en-US"/>
        </a:p>
      </dgm:t>
    </dgm:pt>
    <dgm:pt modelId="{92571E3C-0437-4C51-85ED-D13D1BAC57F2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Docker kontejneri</a:t>
          </a:r>
        </a:p>
      </dgm:t>
    </dgm:pt>
    <dgm:pt modelId="{22100DC1-AFB2-4480-9C45-657B9F1A69E8}" type="parTrans" cxnId="{08FF3CD5-512A-442F-8372-C60A162DE4C9}">
      <dgm:prSet/>
      <dgm:spPr/>
      <dgm:t>
        <a:bodyPr/>
        <a:lstStyle/>
        <a:p>
          <a:endParaRPr lang="en-US"/>
        </a:p>
      </dgm:t>
    </dgm:pt>
    <dgm:pt modelId="{CCA44FCF-BF82-4321-A81C-7C5B417142D0}" type="sibTrans" cxnId="{08FF3CD5-512A-442F-8372-C60A162DE4C9}">
      <dgm:prSet/>
      <dgm:spPr/>
      <dgm:t>
        <a:bodyPr/>
        <a:lstStyle/>
        <a:p>
          <a:endParaRPr lang="en-US"/>
        </a:p>
      </dgm:t>
    </dgm:pt>
    <dgm:pt modelId="{43F17173-20D5-4E33-AE31-B98F809A99DE}">
      <dgm:prSet phldr="0"/>
      <dgm:spPr/>
      <dgm:t>
        <a:bodyPr/>
        <a:lstStyle/>
        <a:p>
          <a:pPr rtl="0"/>
          <a:r>
            <a:rPr lang="en-US">
              <a:latin typeface="Arial"/>
            </a:rPr>
            <a:t>Server deo</a:t>
          </a:r>
          <a:endParaRPr lang="en-US"/>
        </a:p>
      </dgm:t>
    </dgm:pt>
    <dgm:pt modelId="{7F9EBCF7-C74D-4D25-B348-DD65E8FC056B}" type="parTrans" cxnId="{675E2C92-13DE-49F1-A185-DC20C791194C}">
      <dgm:prSet/>
      <dgm:spPr/>
    </dgm:pt>
    <dgm:pt modelId="{F92DD482-DD14-4A97-89C8-2A4C9A5EE96E}" type="sibTrans" cxnId="{675E2C92-13DE-49F1-A185-DC20C791194C}">
      <dgm:prSet/>
      <dgm:spPr/>
    </dgm:pt>
    <dgm:pt modelId="{7F9649E3-2A5B-49A6-8329-07BA06250B94}">
      <dgm:prSet phldr="0"/>
      <dgm:spPr/>
      <dgm:t>
        <a:bodyPr/>
        <a:lstStyle/>
        <a:p>
          <a:pPr rtl="0"/>
          <a:r>
            <a:rPr lang="en-US">
              <a:latin typeface="Arial"/>
            </a:rPr>
            <a:t>Docker slike</a:t>
          </a:r>
        </a:p>
      </dgm:t>
    </dgm:pt>
    <dgm:pt modelId="{1CE1D150-57A7-415E-A0AA-FFC6C1F4AB97}" type="parTrans" cxnId="{D6FC9CB1-E5B7-49E6-8992-7C538533F40E}">
      <dgm:prSet/>
      <dgm:spPr/>
    </dgm:pt>
    <dgm:pt modelId="{6DCC43FC-43C1-4964-BACB-C8D2B6CED678}" type="sibTrans" cxnId="{D6FC9CB1-E5B7-49E6-8992-7C538533F40E}">
      <dgm:prSet/>
      <dgm:spPr/>
    </dgm:pt>
    <dgm:pt modelId="{028394EF-8B9B-4EAA-B5C7-44D61F4C9B6A}" type="pres">
      <dgm:prSet presAssocID="{2D0AA8C9-D5D4-4FC5-9EAC-E4C8E9328F87}" presName="diagram" presStyleCnt="0">
        <dgm:presLayoutVars>
          <dgm:dir/>
          <dgm:resizeHandles val="exact"/>
        </dgm:presLayoutVars>
      </dgm:prSet>
      <dgm:spPr/>
    </dgm:pt>
    <dgm:pt modelId="{F23AAE9D-4AA8-46F8-BDF9-61B269D8E520}" type="pres">
      <dgm:prSet presAssocID="{43356DFD-B0D2-4F85-961E-E2F4EFA97D88}" presName="node" presStyleLbl="node1" presStyleIdx="0" presStyleCnt="5">
        <dgm:presLayoutVars>
          <dgm:bulletEnabled val="1"/>
        </dgm:presLayoutVars>
      </dgm:prSet>
      <dgm:spPr/>
    </dgm:pt>
    <dgm:pt modelId="{FE556CF9-4022-4759-9D6F-53968B6F651E}" type="pres">
      <dgm:prSet presAssocID="{0A7C2E78-283B-4431-BE42-71BC8A110E8E}" presName="sibTrans" presStyleCnt="0"/>
      <dgm:spPr/>
    </dgm:pt>
    <dgm:pt modelId="{64D77B8C-75EC-404A-BFB0-3AE4F779248C}" type="pres">
      <dgm:prSet presAssocID="{43F17173-20D5-4E33-AE31-B98F809A99DE}" presName="node" presStyleLbl="node1" presStyleIdx="1" presStyleCnt="5">
        <dgm:presLayoutVars>
          <dgm:bulletEnabled val="1"/>
        </dgm:presLayoutVars>
      </dgm:prSet>
      <dgm:spPr/>
    </dgm:pt>
    <dgm:pt modelId="{810512B9-F339-48CE-8ECD-06BAA9C18788}" type="pres">
      <dgm:prSet presAssocID="{F92DD482-DD14-4A97-89C8-2A4C9A5EE96E}" presName="sibTrans" presStyleCnt="0"/>
      <dgm:spPr/>
    </dgm:pt>
    <dgm:pt modelId="{7FF48F6B-889E-49AF-B25C-AE6D0FE94BB9}" type="pres">
      <dgm:prSet presAssocID="{C43C34EB-23CE-4C0C-94F7-961F96EF1BF0}" presName="node" presStyleLbl="node1" presStyleIdx="2" presStyleCnt="5">
        <dgm:presLayoutVars>
          <dgm:bulletEnabled val="1"/>
        </dgm:presLayoutVars>
      </dgm:prSet>
      <dgm:spPr/>
    </dgm:pt>
    <dgm:pt modelId="{07D8F857-B95C-427C-BC70-C997652CEB2D}" type="pres">
      <dgm:prSet presAssocID="{5FC7105E-BE4C-4CBC-81FF-67D7EE21EAFE}" presName="sibTrans" presStyleCnt="0"/>
      <dgm:spPr/>
    </dgm:pt>
    <dgm:pt modelId="{252F0BEA-ECD6-41AB-8092-A294524BCF27}" type="pres">
      <dgm:prSet presAssocID="{92571E3C-0437-4C51-85ED-D13D1BAC57F2}" presName="node" presStyleLbl="node1" presStyleIdx="3" presStyleCnt="5">
        <dgm:presLayoutVars>
          <dgm:bulletEnabled val="1"/>
        </dgm:presLayoutVars>
      </dgm:prSet>
      <dgm:spPr/>
    </dgm:pt>
    <dgm:pt modelId="{58B05F3B-D568-4CAC-9ECE-28CF5B8D6CA1}" type="pres">
      <dgm:prSet presAssocID="{CCA44FCF-BF82-4321-A81C-7C5B417142D0}" presName="sibTrans" presStyleCnt="0"/>
      <dgm:spPr/>
    </dgm:pt>
    <dgm:pt modelId="{080E3F26-4A5B-43BF-9E5D-2A12B68D5CC8}" type="pres">
      <dgm:prSet presAssocID="{7F9649E3-2A5B-49A6-8329-07BA06250B94}" presName="node" presStyleLbl="node1" presStyleIdx="4" presStyleCnt="5">
        <dgm:presLayoutVars>
          <dgm:bulletEnabled val="1"/>
        </dgm:presLayoutVars>
      </dgm:prSet>
      <dgm:spPr/>
    </dgm:pt>
  </dgm:ptLst>
  <dgm:cxnLst>
    <dgm:cxn modelId="{FB8A0B23-AD31-483F-9D1F-92CA8BDD4F58}" type="presOf" srcId="{43356DFD-B0D2-4F85-961E-E2F4EFA97D88}" destId="{F23AAE9D-4AA8-46F8-BDF9-61B269D8E520}" srcOrd="0" destOrd="0" presId="urn:microsoft.com/office/officeart/2005/8/layout/default"/>
    <dgm:cxn modelId="{DBCCA126-7C37-4550-8BD2-247EC4DF08FE}" type="presOf" srcId="{92571E3C-0437-4C51-85ED-D13D1BAC57F2}" destId="{252F0BEA-ECD6-41AB-8092-A294524BCF27}" srcOrd="0" destOrd="0" presId="urn:microsoft.com/office/officeart/2005/8/layout/default"/>
    <dgm:cxn modelId="{4907253D-40A1-4A87-9193-9AEC505829B7}" srcId="{2D0AA8C9-D5D4-4FC5-9EAC-E4C8E9328F87}" destId="{C43C34EB-23CE-4C0C-94F7-961F96EF1BF0}" srcOrd="2" destOrd="0" parTransId="{995E5209-6CEE-4AE7-88B0-3FF53ACF9845}" sibTransId="{5FC7105E-BE4C-4CBC-81FF-67D7EE21EAFE}"/>
    <dgm:cxn modelId="{A253E440-E1D1-43FD-81D1-132F3F3E043B}" srcId="{2D0AA8C9-D5D4-4FC5-9EAC-E4C8E9328F87}" destId="{43356DFD-B0D2-4F85-961E-E2F4EFA97D88}" srcOrd="0" destOrd="0" parTransId="{C2755C81-3004-4669-8D47-6F471B555CDF}" sibTransId="{0A7C2E78-283B-4431-BE42-71BC8A110E8E}"/>
    <dgm:cxn modelId="{8CB6314F-6DD4-4746-84BB-75BB2FE3B56E}" type="presOf" srcId="{2D0AA8C9-D5D4-4FC5-9EAC-E4C8E9328F87}" destId="{028394EF-8B9B-4EAA-B5C7-44D61F4C9B6A}" srcOrd="0" destOrd="0" presId="urn:microsoft.com/office/officeart/2005/8/layout/default"/>
    <dgm:cxn modelId="{DD8CCA59-4DA7-4ABB-A7C8-5AFF293837C7}" type="presOf" srcId="{C43C34EB-23CE-4C0C-94F7-961F96EF1BF0}" destId="{7FF48F6B-889E-49AF-B25C-AE6D0FE94BB9}" srcOrd="0" destOrd="0" presId="urn:microsoft.com/office/officeart/2005/8/layout/default"/>
    <dgm:cxn modelId="{9EDFDE90-EC0F-4A77-BDB5-E9A338D07522}" type="presOf" srcId="{7F9649E3-2A5B-49A6-8329-07BA06250B94}" destId="{080E3F26-4A5B-43BF-9E5D-2A12B68D5CC8}" srcOrd="0" destOrd="0" presId="urn:microsoft.com/office/officeart/2005/8/layout/default"/>
    <dgm:cxn modelId="{675E2C92-13DE-49F1-A185-DC20C791194C}" srcId="{2D0AA8C9-D5D4-4FC5-9EAC-E4C8E9328F87}" destId="{43F17173-20D5-4E33-AE31-B98F809A99DE}" srcOrd="1" destOrd="0" parTransId="{7F9EBCF7-C74D-4D25-B348-DD65E8FC056B}" sibTransId="{F92DD482-DD14-4A97-89C8-2A4C9A5EE96E}"/>
    <dgm:cxn modelId="{D6FC9CB1-E5B7-49E6-8992-7C538533F40E}" srcId="{2D0AA8C9-D5D4-4FC5-9EAC-E4C8E9328F87}" destId="{7F9649E3-2A5B-49A6-8329-07BA06250B94}" srcOrd="4" destOrd="0" parTransId="{1CE1D150-57A7-415E-A0AA-FFC6C1F4AB97}" sibTransId="{6DCC43FC-43C1-4964-BACB-C8D2B6CED678}"/>
    <dgm:cxn modelId="{CC3FF9D1-B73F-4AD1-B144-1166C7EEF001}" type="presOf" srcId="{43F17173-20D5-4E33-AE31-B98F809A99DE}" destId="{64D77B8C-75EC-404A-BFB0-3AE4F779248C}" srcOrd="0" destOrd="0" presId="urn:microsoft.com/office/officeart/2005/8/layout/default"/>
    <dgm:cxn modelId="{08FF3CD5-512A-442F-8372-C60A162DE4C9}" srcId="{2D0AA8C9-D5D4-4FC5-9EAC-E4C8E9328F87}" destId="{92571E3C-0437-4C51-85ED-D13D1BAC57F2}" srcOrd="3" destOrd="0" parTransId="{22100DC1-AFB2-4480-9C45-657B9F1A69E8}" sibTransId="{CCA44FCF-BF82-4321-A81C-7C5B417142D0}"/>
    <dgm:cxn modelId="{3768567E-F3ED-4420-977B-26ABFE24DBD8}" type="presParOf" srcId="{028394EF-8B9B-4EAA-B5C7-44D61F4C9B6A}" destId="{F23AAE9D-4AA8-46F8-BDF9-61B269D8E520}" srcOrd="0" destOrd="0" presId="urn:microsoft.com/office/officeart/2005/8/layout/default"/>
    <dgm:cxn modelId="{0D67A2EA-41CF-46B1-BC12-915804DDC0F3}" type="presParOf" srcId="{028394EF-8B9B-4EAA-B5C7-44D61F4C9B6A}" destId="{FE556CF9-4022-4759-9D6F-53968B6F651E}" srcOrd="1" destOrd="0" presId="urn:microsoft.com/office/officeart/2005/8/layout/default"/>
    <dgm:cxn modelId="{C4C91C5B-952A-4849-B74E-4BBB6D2DD3F5}" type="presParOf" srcId="{028394EF-8B9B-4EAA-B5C7-44D61F4C9B6A}" destId="{64D77B8C-75EC-404A-BFB0-3AE4F779248C}" srcOrd="2" destOrd="0" presId="urn:microsoft.com/office/officeart/2005/8/layout/default"/>
    <dgm:cxn modelId="{3603DAC8-2594-4BCD-8A83-7F08B2C4B1E0}" type="presParOf" srcId="{028394EF-8B9B-4EAA-B5C7-44D61F4C9B6A}" destId="{810512B9-F339-48CE-8ECD-06BAA9C18788}" srcOrd="3" destOrd="0" presId="urn:microsoft.com/office/officeart/2005/8/layout/default"/>
    <dgm:cxn modelId="{B50B4C89-1111-44F6-B139-7912998BEA95}" type="presParOf" srcId="{028394EF-8B9B-4EAA-B5C7-44D61F4C9B6A}" destId="{7FF48F6B-889E-49AF-B25C-AE6D0FE94BB9}" srcOrd="4" destOrd="0" presId="urn:microsoft.com/office/officeart/2005/8/layout/default"/>
    <dgm:cxn modelId="{FB2C0B1C-1447-4FF0-97DC-EAC1B6E96B87}" type="presParOf" srcId="{028394EF-8B9B-4EAA-B5C7-44D61F4C9B6A}" destId="{07D8F857-B95C-427C-BC70-C997652CEB2D}" srcOrd="5" destOrd="0" presId="urn:microsoft.com/office/officeart/2005/8/layout/default"/>
    <dgm:cxn modelId="{3D90FFD8-F790-4DE9-AD4A-E82759A0E8BD}" type="presParOf" srcId="{028394EF-8B9B-4EAA-B5C7-44D61F4C9B6A}" destId="{252F0BEA-ECD6-41AB-8092-A294524BCF27}" srcOrd="6" destOrd="0" presId="urn:microsoft.com/office/officeart/2005/8/layout/default"/>
    <dgm:cxn modelId="{6C27DDE4-4E97-416C-A677-CB461C92554A}" type="presParOf" srcId="{028394EF-8B9B-4EAA-B5C7-44D61F4C9B6A}" destId="{58B05F3B-D568-4CAC-9ECE-28CF5B8D6CA1}" srcOrd="7" destOrd="0" presId="urn:microsoft.com/office/officeart/2005/8/layout/default"/>
    <dgm:cxn modelId="{A69A9D0B-06EE-4FC4-A30F-8B875D35AE45}" type="presParOf" srcId="{028394EF-8B9B-4EAA-B5C7-44D61F4C9B6A}" destId="{080E3F26-4A5B-43BF-9E5D-2A12B68D5CC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0AA8C9-D5D4-4FC5-9EAC-E4C8E9328F8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356DFD-B0D2-4F85-961E-E2F4EFA97D88}">
      <dgm:prSet phldrT="[Text]" phldr="0"/>
      <dgm:spPr/>
      <dgm:t>
        <a:bodyPr/>
        <a:lstStyle/>
        <a:p>
          <a:pPr rtl="0"/>
          <a:r>
            <a:rPr lang="en-US" err="1">
              <a:latin typeface="Arial"/>
            </a:rPr>
            <a:t>Skladište</a:t>
          </a:r>
          <a:r>
            <a:rPr lang="en-US">
              <a:latin typeface="Arial"/>
            </a:rPr>
            <a:t> za docker slike</a:t>
          </a:r>
          <a:endParaRPr lang="en-US"/>
        </a:p>
      </dgm:t>
    </dgm:pt>
    <dgm:pt modelId="{C2755C81-3004-4669-8D47-6F471B555CDF}" type="parTrans" cxnId="{A253E440-E1D1-43FD-81D1-132F3F3E043B}">
      <dgm:prSet/>
      <dgm:spPr/>
      <dgm:t>
        <a:bodyPr/>
        <a:lstStyle/>
        <a:p>
          <a:endParaRPr lang="en-US"/>
        </a:p>
      </dgm:t>
    </dgm:pt>
    <dgm:pt modelId="{0A7C2E78-283B-4431-BE42-71BC8A110E8E}" type="sibTrans" cxnId="{A253E440-E1D1-43FD-81D1-132F3F3E043B}">
      <dgm:prSet/>
      <dgm:spPr/>
      <dgm:t>
        <a:bodyPr/>
        <a:lstStyle/>
        <a:p>
          <a:endParaRPr lang="en-US"/>
        </a:p>
      </dgm:t>
    </dgm:pt>
    <dgm:pt modelId="{748AAB1D-B587-4414-829B-6A439FE4FA6D}">
      <dgm:prSet phldr="0"/>
      <dgm:spPr/>
      <dgm:t>
        <a:bodyPr/>
        <a:lstStyle/>
        <a:p>
          <a:pPr rtl="0"/>
          <a:r>
            <a:rPr lang="en-US">
              <a:latin typeface="Arial"/>
            </a:rPr>
            <a:t>Docker Hub</a:t>
          </a:r>
        </a:p>
      </dgm:t>
    </dgm:pt>
    <dgm:pt modelId="{D970BD10-454B-4C7D-AF3D-EEE5E19E4607}" type="parTrans" cxnId="{87DB2056-7A7B-4E23-9B87-4ECEADF222C6}">
      <dgm:prSet/>
      <dgm:spPr/>
    </dgm:pt>
    <dgm:pt modelId="{D0C8A38F-5772-470B-972E-44F66AD6A215}" type="sibTrans" cxnId="{87DB2056-7A7B-4E23-9B87-4ECEADF222C6}">
      <dgm:prSet/>
      <dgm:spPr/>
    </dgm:pt>
    <dgm:pt modelId="{97837F81-4277-4782-AA35-DED449C453D7}">
      <dgm:prSet phldr="0"/>
      <dgm:spPr/>
      <dgm:t>
        <a:bodyPr/>
        <a:lstStyle/>
        <a:p>
          <a:pPr rtl="0"/>
          <a:r>
            <a:rPr lang="en-US">
              <a:latin typeface="Arial"/>
            </a:rPr>
            <a:t>Privatni registri</a:t>
          </a:r>
        </a:p>
      </dgm:t>
    </dgm:pt>
    <dgm:pt modelId="{4A5E744A-3516-4722-A1A1-987D711A634C}" type="parTrans" cxnId="{67814257-001B-4E02-AD60-0425D4FC2522}">
      <dgm:prSet/>
      <dgm:spPr/>
    </dgm:pt>
    <dgm:pt modelId="{22948915-D8C7-4FED-A0D2-986A6C690853}" type="sibTrans" cxnId="{67814257-001B-4E02-AD60-0425D4FC2522}">
      <dgm:prSet/>
      <dgm:spPr/>
    </dgm:pt>
    <dgm:pt modelId="{028394EF-8B9B-4EAA-B5C7-44D61F4C9B6A}" type="pres">
      <dgm:prSet presAssocID="{2D0AA8C9-D5D4-4FC5-9EAC-E4C8E9328F87}" presName="diagram" presStyleCnt="0">
        <dgm:presLayoutVars>
          <dgm:dir/>
          <dgm:resizeHandles val="exact"/>
        </dgm:presLayoutVars>
      </dgm:prSet>
      <dgm:spPr/>
    </dgm:pt>
    <dgm:pt modelId="{F23AAE9D-4AA8-46F8-BDF9-61B269D8E520}" type="pres">
      <dgm:prSet presAssocID="{43356DFD-B0D2-4F85-961E-E2F4EFA97D88}" presName="node" presStyleLbl="node1" presStyleIdx="0" presStyleCnt="3">
        <dgm:presLayoutVars>
          <dgm:bulletEnabled val="1"/>
        </dgm:presLayoutVars>
      </dgm:prSet>
      <dgm:spPr/>
    </dgm:pt>
    <dgm:pt modelId="{FE556CF9-4022-4759-9D6F-53968B6F651E}" type="pres">
      <dgm:prSet presAssocID="{0A7C2E78-283B-4431-BE42-71BC8A110E8E}" presName="sibTrans" presStyleCnt="0"/>
      <dgm:spPr/>
    </dgm:pt>
    <dgm:pt modelId="{5613F835-6EE7-4BAD-9CAE-CE485AE79DE5}" type="pres">
      <dgm:prSet presAssocID="{748AAB1D-B587-4414-829B-6A439FE4FA6D}" presName="node" presStyleLbl="node1" presStyleIdx="1" presStyleCnt="3">
        <dgm:presLayoutVars>
          <dgm:bulletEnabled val="1"/>
        </dgm:presLayoutVars>
      </dgm:prSet>
      <dgm:spPr/>
    </dgm:pt>
    <dgm:pt modelId="{0506689E-7A18-484C-8496-E66C0CDE129F}" type="pres">
      <dgm:prSet presAssocID="{D0C8A38F-5772-470B-972E-44F66AD6A215}" presName="sibTrans" presStyleCnt="0"/>
      <dgm:spPr/>
    </dgm:pt>
    <dgm:pt modelId="{2D806073-D3E7-4530-8BFC-262FEA7206EC}" type="pres">
      <dgm:prSet presAssocID="{97837F81-4277-4782-AA35-DED449C453D7}" presName="node" presStyleLbl="node1" presStyleIdx="2" presStyleCnt="3">
        <dgm:presLayoutVars>
          <dgm:bulletEnabled val="1"/>
        </dgm:presLayoutVars>
      </dgm:prSet>
      <dgm:spPr/>
    </dgm:pt>
  </dgm:ptLst>
  <dgm:cxnLst>
    <dgm:cxn modelId="{0B888E3C-C553-48CA-AD7E-E6BD967E6465}" type="presOf" srcId="{43356DFD-B0D2-4F85-961E-E2F4EFA97D88}" destId="{F23AAE9D-4AA8-46F8-BDF9-61B269D8E520}" srcOrd="0" destOrd="0" presId="urn:microsoft.com/office/officeart/2005/8/layout/default"/>
    <dgm:cxn modelId="{A253E440-E1D1-43FD-81D1-132F3F3E043B}" srcId="{2D0AA8C9-D5D4-4FC5-9EAC-E4C8E9328F87}" destId="{43356DFD-B0D2-4F85-961E-E2F4EFA97D88}" srcOrd="0" destOrd="0" parTransId="{C2755C81-3004-4669-8D47-6F471B555CDF}" sibTransId="{0A7C2E78-283B-4431-BE42-71BC8A110E8E}"/>
    <dgm:cxn modelId="{8CB6314F-6DD4-4746-84BB-75BB2FE3B56E}" type="presOf" srcId="{2D0AA8C9-D5D4-4FC5-9EAC-E4C8E9328F87}" destId="{028394EF-8B9B-4EAA-B5C7-44D61F4C9B6A}" srcOrd="0" destOrd="0" presId="urn:microsoft.com/office/officeart/2005/8/layout/default"/>
    <dgm:cxn modelId="{87DB2056-7A7B-4E23-9B87-4ECEADF222C6}" srcId="{2D0AA8C9-D5D4-4FC5-9EAC-E4C8E9328F87}" destId="{748AAB1D-B587-4414-829B-6A439FE4FA6D}" srcOrd="1" destOrd="0" parTransId="{D970BD10-454B-4C7D-AF3D-EEE5E19E4607}" sibTransId="{D0C8A38F-5772-470B-972E-44F66AD6A215}"/>
    <dgm:cxn modelId="{67814257-001B-4E02-AD60-0425D4FC2522}" srcId="{2D0AA8C9-D5D4-4FC5-9EAC-E4C8E9328F87}" destId="{97837F81-4277-4782-AA35-DED449C453D7}" srcOrd="2" destOrd="0" parTransId="{4A5E744A-3516-4722-A1A1-987D711A634C}" sibTransId="{22948915-D8C7-4FED-A0D2-986A6C690853}"/>
    <dgm:cxn modelId="{A9632AA4-48B0-4ECF-B6CB-C3633124FF02}" type="presOf" srcId="{748AAB1D-B587-4414-829B-6A439FE4FA6D}" destId="{5613F835-6EE7-4BAD-9CAE-CE485AE79DE5}" srcOrd="0" destOrd="0" presId="urn:microsoft.com/office/officeart/2005/8/layout/default"/>
    <dgm:cxn modelId="{13F60BF7-C2F4-4268-A9DD-079794A2BAB5}" type="presOf" srcId="{97837F81-4277-4782-AA35-DED449C453D7}" destId="{2D806073-D3E7-4530-8BFC-262FEA7206EC}" srcOrd="0" destOrd="0" presId="urn:microsoft.com/office/officeart/2005/8/layout/default"/>
    <dgm:cxn modelId="{4DEB1644-9E04-4499-8D26-B6173900FB7D}" type="presParOf" srcId="{028394EF-8B9B-4EAA-B5C7-44D61F4C9B6A}" destId="{F23AAE9D-4AA8-46F8-BDF9-61B269D8E520}" srcOrd="0" destOrd="0" presId="urn:microsoft.com/office/officeart/2005/8/layout/default"/>
    <dgm:cxn modelId="{64DF6274-AAC3-4174-AECE-465A28D1DC55}" type="presParOf" srcId="{028394EF-8B9B-4EAA-B5C7-44D61F4C9B6A}" destId="{FE556CF9-4022-4759-9D6F-53968B6F651E}" srcOrd="1" destOrd="0" presId="urn:microsoft.com/office/officeart/2005/8/layout/default"/>
    <dgm:cxn modelId="{9E3B6AFF-4294-4EBD-83C7-5C7C5E050CD5}" type="presParOf" srcId="{028394EF-8B9B-4EAA-B5C7-44D61F4C9B6A}" destId="{5613F835-6EE7-4BAD-9CAE-CE485AE79DE5}" srcOrd="2" destOrd="0" presId="urn:microsoft.com/office/officeart/2005/8/layout/default"/>
    <dgm:cxn modelId="{87C1C31E-BC3F-441D-BD3C-1F1AA7492BFE}" type="presParOf" srcId="{028394EF-8B9B-4EAA-B5C7-44D61F4C9B6A}" destId="{0506689E-7A18-484C-8496-E66C0CDE129F}" srcOrd="3" destOrd="0" presId="urn:microsoft.com/office/officeart/2005/8/layout/default"/>
    <dgm:cxn modelId="{03250C19-C49C-4B1A-A16E-5AD32816BDC7}" type="presParOf" srcId="{028394EF-8B9B-4EAA-B5C7-44D61F4C9B6A}" destId="{2D806073-D3E7-4530-8BFC-262FEA7206E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AAE9D-4AA8-46F8-BDF9-61B269D8E520}">
      <dsp:nvSpPr>
        <dsp:cNvPr id="0" name=""/>
        <dsp:cNvSpPr/>
      </dsp:nvSpPr>
      <dsp:spPr>
        <a:xfrm>
          <a:off x="386" y="265502"/>
          <a:ext cx="1509254" cy="9055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Koristi API pristup </a:t>
          </a:r>
          <a:endParaRPr lang="en-US" sz="1900" kern="1200"/>
        </a:p>
      </dsp:txBody>
      <dsp:txXfrm>
        <a:off x="386" y="265502"/>
        <a:ext cx="1509254" cy="905552"/>
      </dsp:txXfrm>
    </dsp:sp>
    <dsp:sp modelId="{64D77B8C-75EC-404A-BFB0-3AE4F779248C}">
      <dsp:nvSpPr>
        <dsp:cNvPr id="0" name=""/>
        <dsp:cNvSpPr/>
      </dsp:nvSpPr>
      <dsp:spPr>
        <a:xfrm>
          <a:off x="1660566" y="265502"/>
          <a:ext cx="1509254" cy="905552"/>
        </a:xfrm>
        <a:prstGeom prst="rect">
          <a:avLst/>
        </a:prstGeom>
        <a:solidFill>
          <a:schemeClr val="accent5">
            <a:hueOff val="442694"/>
            <a:satOff val="-26087"/>
            <a:lumOff val="162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>
              <a:latin typeface="Arial"/>
            </a:rPr>
            <a:t>Šalje</a:t>
          </a:r>
          <a:r>
            <a:rPr lang="en-US" sz="1900" kern="1200">
              <a:latin typeface="Arial"/>
            </a:rPr>
            <a:t> </a:t>
          </a:r>
          <a:r>
            <a:rPr lang="en-US" sz="1900" kern="1200" err="1">
              <a:latin typeface="Arial"/>
            </a:rPr>
            <a:t>komande</a:t>
          </a:r>
          <a:r>
            <a:rPr lang="en-US" sz="1900" kern="1200">
              <a:latin typeface="Arial"/>
            </a:rPr>
            <a:t> I </a:t>
          </a:r>
          <a:r>
            <a:rPr lang="en-US" sz="1900" kern="1200" err="1">
              <a:latin typeface="Arial"/>
            </a:rPr>
            <a:t>uputstva</a:t>
          </a:r>
          <a:r>
            <a:rPr lang="en-US" sz="1900" kern="1200">
              <a:latin typeface="Arial"/>
            </a:rPr>
            <a:t> </a:t>
          </a:r>
        </a:p>
      </dsp:txBody>
      <dsp:txXfrm>
        <a:off x="1660566" y="265502"/>
        <a:ext cx="1509254" cy="905552"/>
      </dsp:txXfrm>
    </dsp:sp>
    <dsp:sp modelId="{7FF48F6B-889E-49AF-B25C-AE6D0FE94BB9}">
      <dsp:nvSpPr>
        <dsp:cNvPr id="0" name=""/>
        <dsp:cNvSpPr/>
      </dsp:nvSpPr>
      <dsp:spPr>
        <a:xfrm>
          <a:off x="386" y="1321980"/>
          <a:ext cx="1509254" cy="905552"/>
        </a:xfrm>
        <a:prstGeom prst="rect">
          <a:avLst/>
        </a:prstGeom>
        <a:solidFill>
          <a:schemeClr val="accent5">
            <a:hueOff val="885388"/>
            <a:satOff val="-52175"/>
            <a:lumOff val="324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Docker CLI</a:t>
          </a:r>
          <a:endParaRPr lang="en-US" sz="1900" kern="1200"/>
        </a:p>
      </dsp:txBody>
      <dsp:txXfrm>
        <a:off x="386" y="1321980"/>
        <a:ext cx="1509254" cy="905552"/>
      </dsp:txXfrm>
    </dsp:sp>
    <dsp:sp modelId="{252F0BEA-ECD6-41AB-8092-A294524BCF27}">
      <dsp:nvSpPr>
        <dsp:cNvPr id="0" name=""/>
        <dsp:cNvSpPr/>
      </dsp:nvSpPr>
      <dsp:spPr>
        <a:xfrm>
          <a:off x="1660566" y="1321980"/>
          <a:ext cx="1509254" cy="905552"/>
        </a:xfrm>
        <a:prstGeom prst="rect">
          <a:avLst/>
        </a:prstGeom>
        <a:solidFill>
          <a:schemeClr val="accent5">
            <a:hueOff val="1328081"/>
            <a:satOff val="-78262"/>
            <a:lumOff val="4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Docker Desktop</a:t>
          </a:r>
          <a:endParaRPr lang="en-US" sz="1900" kern="1200"/>
        </a:p>
      </dsp:txBody>
      <dsp:txXfrm>
        <a:off x="1660566" y="1321980"/>
        <a:ext cx="1509254" cy="905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AAE9D-4AA8-46F8-BDF9-61B269D8E520}">
      <dsp:nvSpPr>
        <dsp:cNvPr id="0" name=""/>
        <dsp:cNvSpPr/>
      </dsp:nvSpPr>
      <dsp:spPr>
        <a:xfrm>
          <a:off x="276696" y="415"/>
          <a:ext cx="1246102" cy="7476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"Mozak" platforme</a:t>
          </a:r>
          <a:endParaRPr lang="en-US" sz="1900" kern="1200"/>
        </a:p>
      </dsp:txBody>
      <dsp:txXfrm>
        <a:off x="276696" y="415"/>
        <a:ext cx="1246102" cy="747661"/>
      </dsp:txXfrm>
    </dsp:sp>
    <dsp:sp modelId="{64D77B8C-75EC-404A-BFB0-3AE4F779248C}">
      <dsp:nvSpPr>
        <dsp:cNvPr id="0" name=""/>
        <dsp:cNvSpPr/>
      </dsp:nvSpPr>
      <dsp:spPr>
        <a:xfrm>
          <a:off x="1647409" y="415"/>
          <a:ext cx="1246102" cy="747661"/>
        </a:xfrm>
        <a:prstGeom prst="rect">
          <a:avLst/>
        </a:prstGeom>
        <a:solidFill>
          <a:schemeClr val="accent5">
            <a:hueOff val="332020"/>
            <a:satOff val="-19566"/>
            <a:lumOff val="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Server deo</a:t>
          </a:r>
          <a:endParaRPr lang="en-US" sz="1900" kern="1200"/>
        </a:p>
      </dsp:txBody>
      <dsp:txXfrm>
        <a:off x="1647409" y="415"/>
        <a:ext cx="1246102" cy="747661"/>
      </dsp:txXfrm>
    </dsp:sp>
    <dsp:sp modelId="{7FF48F6B-889E-49AF-B25C-AE6D0FE94BB9}">
      <dsp:nvSpPr>
        <dsp:cNvPr id="0" name=""/>
        <dsp:cNvSpPr/>
      </dsp:nvSpPr>
      <dsp:spPr>
        <a:xfrm>
          <a:off x="276696" y="872686"/>
          <a:ext cx="1246102" cy="747661"/>
        </a:xfrm>
        <a:prstGeom prst="rect">
          <a:avLst/>
        </a:prstGeom>
        <a:solidFill>
          <a:schemeClr val="accent5">
            <a:hueOff val="664041"/>
            <a:satOff val="-39131"/>
            <a:lumOff val="2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Pruža API pristup</a:t>
          </a:r>
          <a:endParaRPr lang="en-US" sz="1900" kern="1200"/>
        </a:p>
      </dsp:txBody>
      <dsp:txXfrm>
        <a:off x="276696" y="872686"/>
        <a:ext cx="1246102" cy="747661"/>
      </dsp:txXfrm>
    </dsp:sp>
    <dsp:sp modelId="{252F0BEA-ECD6-41AB-8092-A294524BCF27}">
      <dsp:nvSpPr>
        <dsp:cNvPr id="0" name=""/>
        <dsp:cNvSpPr/>
      </dsp:nvSpPr>
      <dsp:spPr>
        <a:xfrm>
          <a:off x="1647409" y="872686"/>
          <a:ext cx="1246102" cy="747661"/>
        </a:xfrm>
        <a:prstGeom prst="rect">
          <a:avLst/>
        </a:prstGeom>
        <a:solidFill>
          <a:schemeClr val="accent5">
            <a:hueOff val="996061"/>
            <a:satOff val="-58697"/>
            <a:lumOff val="3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 Docker kontejneri</a:t>
          </a:r>
        </a:p>
      </dsp:txBody>
      <dsp:txXfrm>
        <a:off x="1647409" y="872686"/>
        <a:ext cx="1246102" cy="747661"/>
      </dsp:txXfrm>
    </dsp:sp>
    <dsp:sp modelId="{080E3F26-4A5B-43BF-9E5D-2A12B68D5CC8}">
      <dsp:nvSpPr>
        <dsp:cNvPr id="0" name=""/>
        <dsp:cNvSpPr/>
      </dsp:nvSpPr>
      <dsp:spPr>
        <a:xfrm>
          <a:off x="962052" y="1744958"/>
          <a:ext cx="1246102" cy="747661"/>
        </a:xfrm>
        <a:prstGeom prst="rect">
          <a:avLst/>
        </a:prstGeom>
        <a:solidFill>
          <a:schemeClr val="accent5">
            <a:hueOff val="1328081"/>
            <a:satOff val="-78262"/>
            <a:lumOff val="4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Docker slike</a:t>
          </a:r>
        </a:p>
      </dsp:txBody>
      <dsp:txXfrm>
        <a:off x="962052" y="1744958"/>
        <a:ext cx="1246102" cy="7476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AAE9D-4AA8-46F8-BDF9-61B269D8E520}">
      <dsp:nvSpPr>
        <dsp:cNvPr id="0" name=""/>
        <dsp:cNvSpPr/>
      </dsp:nvSpPr>
      <dsp:spPr>
        <a:xfrm>
          <a:off x="386" y="265502"/>
          <a:ext cx="1509254" cy="9055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>
              <a:latin typeface="Arial"/>
            </a:rPr>
            <a:t>Skladište</a:t>
          </a:r>
          <a:r>
            <a:rPr lang="en-US" sz="1900" kern="1200">
              <a:latin typeface="Arial"/>
            </a:rPr>
            <a:t> za docker slike</a:t>
          </a:r>
          <a:endParaRPr lang="en-US" sz="1900" kern="1200"/>
        </a:p>
      </dsp:txBody>
      <dsp:txXfrm>
        <a:off x="386" y="265502"/>
        <a:ext cx="1509254" cy="905552"/>
      </dsp:txXfrm>
    </dsp:sp>
    <dsp:sp modelId="{5613F835-6EE7-4BAD-9CAE-CE485AE79DE5}">
      <dsp:nvSpPr>
        <dsp:cNvPr id="0" name=""/>
        <dsp:cNvSpPr/>
      </dsp:nvSpPr>
      <dsp:spPr>
        <a:xfrm>
          <a:off x="1660566" y="265502"/>
          <a:ext cx="1509254" cy="905552"/>
        </a:xfrm>
        <a:prstGeom prst="rect">
          <a:avLst/>
        </a:prstGeom>
        <a:solidFill>
          <a:schemeClr val="accent5">
            <a:hueOff val="664041"/>
            <a:satOff val="-39131"/>
            <a:lumOff val="2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Docker Hub</a:t>
          </a:r>
        </a:p>
      </dsp:txBody>
      <dsp:txXfrm>
        <a:off x="1660566" y="265502"/>
        <a:ext cx="1509254" cy="905552"/>
      </dsp:txXfrm>
    </dsp:sp>
    <dsp:sp modelId="{2D806073-D3E7-4530-8BFC-262FEA7206EC}">
      <dsp:nvSpPr>
        <dsp:cNvPr id="0" name=""/>
        <dsp:cNvSpPr/>
      </dsp:nvSpPr>
      <dsp:spPr>
        <a:xfrm>
          <a:off x="830476" y="1321980"/>
          <a:ext cx="1509254" cy="905552"/>
        </a:xfrm>
        <a:prstGeom prst="rect">
          <a:avLst/>
        </a:prstGeom>
        <a:solidFill>
          <a:schemeClr val="accent5">
            <a:hueOff val="1328081"/>
            <a:satOff val="-78262"/>
            <a:lumOff val="4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Privatni registri</a:t>
          </a:r>
        </a:p>
      </dsp:txBody>
      <dsp:txXfrm>
        <a:off x="830476" y="1321980"/>
        <a:ext cx="1509254" cy="905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6T01:19:22.96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5704 2540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Promeni</a:t>
            </a:r>
            <a:r>
              <a:rPr lang="en-US"/>
              <a:t> </a:t>
            </a:r>
            <a:r>
              <a:rPr lang="en-US" err="1"/>
              <a:t>ikonicu</a:t>
            </a:r>
            <a:r>
              <a:rPr lang="en-US"/>
              <a:t> za docker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id="{9B1B28A5-116E-2CE9-4956-ED6E26E58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id="{A1BF108D-86CD-0BFD-4D65-A0487C0CC7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id="{F5E2C0AB-18D6-1E69-EF2A-6FCA3CB15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76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id="{C0CD6DDC-C79F-9DEA-0BF1-A42E933C2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id="{938B92B1-4D9A-D40C-940F-7B174BFCF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id="{204258BE-5E7E-1B96-D4B5-801BB3B66C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15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dodaj</a:t>
            </a:r>
            <a:r>
              <a:rPr lang="en-US">
                <a:latin typeface="Calibri"/>
                <a:ea typeface="Calibri"/>
                <a:cs typeface="Calibri"/>
              </a:rPr>
              <a:t> mozda </a:t>
            </a:r>
            <a:r>
              <a:rPr lang="en-US" err="1">
                <a:latin typeface="Calibri"/>
                <a:ea typeface="Calibri"/>
                <a:cs typeface="Calibri"/>
              </a:rPr>
              <a:t>ovde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kako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izgleda</a:t>
            </a:r>
            <a:r>
              <a:rPr lang="en-US">
                <a:latin typeface="Calibri"/>
                <a:ea typeface="Calibri"/>
                <a:cs typeface="Calibri"/>
              </a:rPr>
              <a:t> docker desktop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53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EE9A-AA61-9A24-14B3-88C1B3B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04908-FEBD-6770-287B-C167FB445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8EE78B-81F3-7113-0080-DBD449A32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dodaj</a:t>
            </a:r>
            <a:r>
              <a:rPr lang="en-US">
                <a:latin typeface="Calibri"/>
                <a:ea typeface="Calibri"/>
                <a:cs typeface="Calibri"/>
              </a:rPr>
              <a:t> mozda </a:t>
            </a:r>
            <a:r>
              <a:rPr lang="en-US" err="1">
                <a:latin typeface="Calibri"/>
                <a:ea typeface="Calibri"/>
                <a:cs typeface="Calibri"/>
              </a:rPr>
              <a:t>ovde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kako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izgleda</a:t>
            </a:r>
            <a:r>
              <a:rPr lang="en-US">
                <a:latin typeface="Calibri"/>
                <a:ea typeface="Calibri"/>
                <a:cs typeface="Calibri"/>
              </a:rPr>
              <a:t> docker desktop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440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4AB36-ECFB-F8BD-3B03-F9084F8D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7EC39C-3EF4-F94B-AF79-84E39703F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F5871-6E50-853E-7562-DA66F2E78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dodaj</a:t>
            </a:r>
            <a:r>
              <a:rPr lang="en-US">
                <a:latin typeface="Calibri"/>
                <a:ea typeface="Calibri"/>
                <a:cs typeface="Calibri"/>
              </a:rPr>
              <a:t> mozda </a:t>
            </a:r>
            <a:r>
              <a:rPr lang="en-US" err="1">
                <a:latin typeface="Calibri"/>
                <a:ea typeface="Calibri"/>
                <a:cs typeface="Calibri"/>
              </a:rPr>
              <a:t>ovde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kako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izgleda</a:t>
            </a:r>
            <a:r>
              <a:rPr lang="en-US">
                <a:latin typeface="Calibri"/>
                <a:ea typeface="Calibri"/>
                <a:cs typeface="Calibri"/>
              </a:rPr>
              <a:t> docker desktop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69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id="{EDA1725B-B4C8-8132-1142-2DE8CF17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id="{40E98F9A-724F-C54C-BD75-60441A409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id="{D6C2D43E-6D67-3D9F-06F1-91F3A4B0A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95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Docker </a:t>
            </a:r>
            <a:r>
              <a:rPr lang="en-US" err="1"/>
              <a:t>kontejner</a:t>
            </a:r>
            <a:r>
              <a:rPr lang="en-US"/>
              <a:t> je </a:t>
            </a:r>
            <a:r>
              <a:rPr lang="en-US" err="1"/>
              <a:t>izolovana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pokretljiva</a:t>
            </a:r>
            <a:r>
              <a:rPr lang="en-US"/>
              <a:t> </a:t>
            </a:r>
            <a:r>
              <a:rPr lang="en-US" err="1"/>
              <a:t>komponenta</a:t>
            </a:r>
            <a:r>
              <a:rPr lang="en-US"/>
              <a:t> </a:t>
            </a:r>
            <a:r>
              <a:rPr lang="en-US" err="1"/>
              <a:t>softvera</a:t>
            </a:r>
            <a:r>
              <a:rPr lang="en-US"/>
              <a:t> </a:t>
            </a:r>
            <a:r>
              <a:rPr lang="en-US" err="1"/>
              <a:t>koja</a:t>
            </a:r>
            <a:r>
              <a:rPr lang="en-US"/>
              <a:t> </a:t>
            </a:r>
            <a:r>
              <a:rPr lang="en-US" err="1"/>
              <a:t>sadrži</a:t>
            </a:r>
            <a:r>
              <a:rPr lang="en-US"/>
              <a:t> </a:t>
            </a:r>
            <a:r>
              <a:rPr lang="en-US" err="1"/>
              <a:t>sve</a:t>
            </a:r>
            <a:r>
              <a:rPr lang="en-US"/>
              <a:t> </a:t>
            </a:r>
            <a:r>
              <a:rPr lang="en-US" err="1"/>
              <a:t>neophodne</a:t>
            </a:r>
            <a:r>
              <a:rPr lang="en-US"/>
              <a:t> </a:t>
            </a:r>
            <a:r>
              <a:rPr lang="en-US" err="1"/>
              <a:t>elemente</a:t>
            </a:r>
            <a:r>
              <a:rPr lang="en-US"/>
              <a:t> za </a:t>
            </a:r>
            <a:r>
              <a:rPr lang="en-US" err="1"/>
              <a:t>izvršavanje</a:t>
            </a:r>
            <a:r>
              <a:rPr lang="en-US"/>
              <a:t> </a:t>
            </a:r>
            <a:r>
              <a:rPr lang="en-US" err="1"/>
              <a:t>aplikacije</a:t>
            </a:r>
            <a:r>
              <a:rPr lang="en-US"/>
              <a:t>, </a:t>
            </a:r>
            <a:r>
              <a:rPr lang="en-US" err="1"/>
              <a:t>uključujući</a:t>
            </a:r>
            <a:r>
              <a:rPr lang="en-US"/>
              <a:t> </a:t>
            </a:r>
            <a:r>
              <a:rPr lang="en-US" err="1"/>
              <a:t>kod</a:t>
            </a:r>
            <a:r>
              <a:rPr lang="en-US"/>
              <a:t> </a:t>
            </a:r>
            <a:r>
              <a:rPr lang="en-US" err="1"/>
              <a:t>aplikacije</a:t>
            </a:r>
            <a:r>
              <a:rPr lang="en-US"/>
              <a:t>, </a:t>
            </a:r>
            <a:r>
              <a:rPr lang="en-US" err="1"/>
              <a:t>zavisnosti</a:t>
            </a:r>
            <a:r>
              <a:rPr lang="en-US"/>
              <a:t>, </a:t>
            </a:r>
            <a:r>
              <a:rPr lang="en-US" err="1"/>
              <a:t>biblioteke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konfiguracione</a:t>
            </a:r>
            <a:r>
              <a:rPr lang="en-US"/>
              <a:t> </a:t>
            </a:r>
            <a:r>
              <a:rPr lang="en-US" err="1"/>
              <a:t>fajlove</a:t>
            </a:r>
            <a:r>
              <a:rPr lang="en-US"/>
              <a:t>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err="1"/>
              <a:t>Ovde</a:t>
            </a:r>
            <a:r>
              <a:rPr lang="en-US"/>
              <a:t> da </a:t>
            </a:r>
            <a:r>
              <a:rPr lang="en-US" err="1"/>
              <a:t>se</a:t>
            </a:r>
            <a:r>
              <a:rPr lang="en-US"/>
              <a:t> </a:t>
            </a:r>
            <a:r>
              <a:rPr lang="en-US" err="1"/>
              <a:t>ya</a:t>
            </a:r>
            <a:r>
              <a:rPr lang="en-US"/>
              <a:t> </a:t>
            </a:r>
            <a:r>
              <a:rPr lang="en-US" err="1"/>
              <a:t>svaki</a:t>
            </a:r>
            <a:r>
              <a:rPr lang="en-US"/>
              <a:t> </a:t>
            </a:r>
            <a:r>
              <a:rPr lang="en-US" err="1"/>
              <a:t>nabroji</a:t>
            </a:r>
            <a:r>
              <a:rPr lang="en-US"/>
              <a:t> </a:t>
            </a:r>
            <a:r>
              <a:rPr lang="en-US" err="1"/>
              <a:t>sto</a:t>
            </a:r>
            <a:r>
              <a:rPr lang="en-US"/>
              <a:t> je </a:t>
            </a:r>
            <a:r>
              <a:rPr lang="en-US" err="1"/>
              <a:t>tako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----da </a:t>
            </a:r>
            <a:r>
              <a:rPr lang="en-US" err="1"/>
              <a:t>prevedem</a:t>
            </a:r>
            <a:r>
              <a:rPr lang="en-US"/>
              <a:t> </a:t>
            </a:r>
            <a:r>
              <a:rPr lang="en-US" err="1"/>
              <a:t>ove</a:t>
            </a:r>
            <a:r>
              <a:rPr lang="en-US"/>
              <a:t> </a:t>
            </a:r>
            <a:r>
              <a:rPr lang="en-US" err="1"/>
              <a:t>slicke</a:t>
            </a:r>
            <a:r>
              <a:rPr lang="en-US"/>
              <a:t> </a:t>
            </a:r>
            <a:r>
              <a:rPr lang="en-US" err="1"/>
              <a:t>mada</a:t>
            </a:r>
            <a:r>
              <a:rPr lang="en-US"/>
              <a:t> I ne mora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35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Kontejner</a:t>
            </a:r>
            <a:r>
              <a:rPr lang="en-US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ustvari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sastavljen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od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slojeva</a:t>
            </a:r>
            <a:r>
              <a:rPr lang="en-US">
                <a:latin typeface="Calibri"/>
                <a:ea typeface="Calibri"/>
                <a:cs typeface="Calibri"/>
              </a:rPr>
              <a:t> docker </a:t>
            </a:r>
            <a:r>
              <a:rPr lang="en-US" err="1">
                <a:latin typeface="Calibri"/>
                <a:ea typeface="Calibri"/>
                <a:cs typeface="Calibri"/>
              </a:rPr>
              <a:t>slika</a:t>
            </a:r>
            <a:r>
              <a:rPr lang="en-US">
                <a:latin typeface="Calibri"/>
                <a:ea typeface="Calibri"/>
                <a:cs typeface="Calibri"/>
              </a:rPr>
              <a:t>,</a:t>
            </a:r>
          </a:p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Uglavnom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bazni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sloj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slike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korisit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neku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linux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sliku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latin typeface="Calibri"/>
                <a:ea typeface="Calibri"/>
                <a:cs typeface="Calibri"/>
              </a:rPr>
              <a:t>zbog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manje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velicine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uglavnom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su</a:t>
            </a:r>
            <a:r>
              <a:rPr lang="en-US">
                <a:latin typeface="Calibri"/>
                <a:ea typeface="Calibri"/>
                <a:cs typeface="Calibri"/>
              </a:rPr>
              <a:t> to alpine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760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>
          <a:extLst>
            <a:ext uri="{FF2B5EF4-FFF2-40B4-BE49-F238E27FC236}">
              <a16:creationId xmlns:a16="http://schemas.microsoft.com/office/drawing/2014/main" id="{3C1AF5EE-C1CC-8FF2-C2A1-AEE7E974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9f325e8c8_0_1871:notes">
            <a:extLst>
              <a:ext uri="{FF2B5EF4-FFF2-40B4-BE49-F238E27FC236}">
                <a16:creationId xmlns:a16="http://schemas.microsoft.com/office/drawing/2014/main" id="{680CF03F-1FEB-C50D-AC37-C17F8DD37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9f325e8c8_0_1871:notes">
            <a:extLst>
              <a:ext uri="{FF2B5EF4-FFF2-40B4-BE49-F238E27FC236}">
                <a16:creationId xmlns:a16="http://schemas.microsoft.com/office/drawing/2014/main" id="{FCA6286D-D0AF-0696-4EB1-599B82717D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Docker </a:t>
            </a:r>
            <a:r>
              <a:rPr lang="en-US" err="1"/>
              <a:t>slika</a:t>
            </a:r>
            <a:r>
              <a:rPr lang="en-US"/>
              <a:t> je </a:t>
            </a:r>
            <a:r>
              <a:rPr lang="en-US" err="1"/>
              <a:t>paket</a:t>
            </a:r>
            <a:r>
              <a:rPr lang="en-US"/>
              <a:t> koji </a:t>
            </a:r>
            <a:r>
              <a:rPr lang="en-US" err="1"/>
              <a:t>sadrži</a:t>
            </a:r>
            <a:r>
              <a:rPr lang="en-US"/>
              <a:t> </a:t>
            </a:r>
            <a:r>
              <a:rPr lang="en-US" err="1"/>
              <a:t>sve</a:t>
            </a:r>
            <a:r>
              <a:rPr lang="en-US"/>
              <a:t> </a:t>
            </a:r>
            <a:r>
              <a:rPr lang="en-US" err="1"/>
              <a:t>neophodne</a:t>
            </a:r>
            <a:r>
              <a:rPr lang="en-US"/>
              <a:t> </a:t>
            </a:r>
            <a:r>
              <a:rPr lang="en-US" err="1"/>
              <a:t>komponente</a:t>
            </a:r>
            <a:r>
              <a:rPr lang="en-US"/>
              <a:t> za </a:t>
            </a:r>
            <a:r>
              <a:rPr lang="en-US" err="1"/>
              <a:t>pokretanje</a:t>
            </a:r>
            <a:r>
              <a:rPr lang="en-US"/>
              <a:t> </a:t>
            </a:r>
            <a:r>
              <a:rPr lang="en-US" err="1"/>
              <a:t>aplikacije</a:t>
            </a:r>
            <a:r>
              <a:rPr lang="en-US"/>
              <a:t> </a:t>
            </a:r>
            <a:r>
              <a:rPr lang="en-US" err="1"/>
              <a:t>unutar</a:t>
            </a:r>
            <a:r>
              <a:rPr lang="en-US"/>
              <a:t> Docker </a:t>
            </a:r>
            <a:r>
              <a:rPr lang="en-US" err="1"/>
              <a:t>kontejnera</a:t>
            </a:r>
            <a:r>
              <a:rPr lang="en-US"/>
              <a:t>. To </a:t>
            </a:r>
            <a:r>
              <a:rPr lang="en-US" err="1"/>
              <a:t>uključuje</a:t>
            </a:r>
            <a:r>
              <a:rPr lang="en-US"/>
              <a:t> </a:t>
            </a:r>
            <a:r>
              <a:rPr lang="en-US" err="1"/>
              <a:t>izvršni</a:t>
            </a:r>
            <a:r>
              <a:rPr lang="en-US"/>
              <a:t> </a:t>
            </a:r>
            <a:r>
              <a:rPr lang="en-US" err="1"/>
              <a:t>kod</a:t>
            </a:r>
            <a:r>
              <a:rPr lang="en-US"/>
              <a:t> </a:t>
            </a:r>
            <a:r>
              <a:rPr lang="en-US" err="1"/>
              <a:t>aplikacije</a:t>
            </a:r>
            <a:r>
              <a:rPr lang="en-US"/>
              <a:t>, </a:t>
            </a:r>
            <a:r>
              <a:rPr lang="en-US" err="1"/>
              <a:t>zavisnosti</a:t>
            </a:r>
            <a:r>
              <a:rPr lang="en-US"/>
              <a:t>, </a:t>
            </a:r>
            <a:r>
              <a:rPr lang="en-US" err="1"/>
              <a:t>biblioteke</a:t>
            </a:r>
            <a:r>
              <a:rPr lang="en-US"/>
              <a:t>, </a:t>
            </a:r>
            <a:r>
              <a:rPr lang="en-US" err="1"/>
              <a:t>konfiguracione</a:t>
            </a:r>
            <a:r>
              <a:rPr lang="en-US"/>
              <a:t> </a:t>
            </a:r>
            <a:r>
              <a:rPr lang="en-US" err="1"/>
              <a:t>fajlove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sve</a:t>
            </a:r>
            <a:r>
              <a:rPr lang="en-US"/>
              <a:t> </a:t>
            </a:r>
            <a:r>
              <a:rPr lang="en-US" err="1"/>
              <a:t>ostalo</a:t>
            </a:r>
            <a:r>
              <a:rPr lang="en-US"/>
              <a:t> </a:t>
            </a:r>
            <a:r>
              <a:rPr lang="en-US" err="1"/>
              <a:t>što</a:t>
            </a:r>
            <a:r>
              <a:rPr lang="en-US"/>
              <a:t> je </a:t>
            </a:r>
            <a:r>
              <a:rPr lang="en-US" err="1"/>
              <a:t>potrebno</a:t>
            </a:r>
            <a:r>
              <a:rPr lang="en-US"/>
              <a:t> za </a:t>
            </a:r>
            <a:r>
              <a:rPr lang="en-US" err="1"/>
              <a:t>pokretanje</a:t>
            </a:r>
            <a:r>
              <a:rPr lang="en-US"/>
              <a:t> </a:t>
            </a:r>
            <a:r>
              <a:rPr lang="en-US" err="1"/>
              <a:t>aplikacije</a:t>
            </a:r>
            <a:r>
              <a:rPr lang="en-US"/>
              <a:t> u </a:t>
            </a:r>
            <a:r>
              <a:rPr lang="en-US" err="1"/>
              <a:t>određenom</a:t>
            </a:r>
            <a:r>
              <a:rPr lang="en-US"/>
              <a:t> </a:t>
            </a:r>
            <a:r>
              <a:rPr lang="en-US" err="1"/>
              <a:t>okruženju</a:t>
            </a:r>
            <a:r>
              <a:rPr lang="en-US"/>
              <a:t>.</a:t>
            </a:r>
          </a:p>
          <a:p>
            <a:pPr>
              <a:buNone/>
            </a:pPr>
            <a:r>
              <a:rPr lang="en-US"/>
              <a:t>Predstavlja artifact koji je </a:t>
            </a:r>
            <a:r>
              <a:rPr lang="en-US" err="1"/>
              <a:t>laksi</a:t>
            </a:r>
            <a:r>
              <a:rPr lang="en-US"/>
              <a:t> za </a:t>
            </a:r>
            <a:r>
              <a:rPr lang="en-US" err="1"/>
              <a:t>deljenje</a:t>
            </a:r>
            <a:r>
              <a:rPr lang="en-US"/>
              <a:t> I </a:t>
            </a:r>
            <a:r>
              <a:rPr lang="en-US" err="1"/>
              <a:t>distribuirranje</a:t>
            </a:r>
            <a:endParaRPr lang="en-US"/>
          </a:p>
          <a:p>
            <a:pPr>
              <a:buNone/>
            </a:pPr>
            <a:r>
              <a:rPr lang="en-US" err="1"/>
              <a:t>Kontejner</a:t>
            </a:r>
            <a:r>
              <a:rPr lang="en-US"/>
              <a:t> - pull docker image create +run app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98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Da se </a:t>
            </a:r>
            <a:r>
              <a:rPr lang="en-US" err="1">
                <a:latin typeface="Calibri"/>
                <a:cs typeface="Calibri"/>
              </a:rPr>
              <a:t>doda</a:t>
            </a:r>
            <a:r>
              <a:rPr lang="en-US">
                <a:latin typeface="Calibri"/>
                <a:cs typeface="Calibri"/>
              </a:rPr>
              <a:t> docker </a:t>
            </a:r>
            <a:r>
              <a:rPr lang="en-US" err="1">
                <a:latin typeface="Calibri"/>
                <a:cs typeface="Calibri"/>
              </a:rPr>
              <a:t>ps</a:t>
            </a:r>
            <a:r>
              <a:rPr lang="en-US">
                <a:latin typeface="Calibri"/>
                <a:cs typeface="Calibri"/>
              </a:rPr>
              <a:t>, docker image ls</a:t>
            </a:r>
          </a:p>
        </p:txBody>
      </p:sp>
    </p:spTree>
    <p:extLst>
      <p:ext uri="{BB962C8B-B14F-4D97-AF65-F5344CB8AC3E}">
        <p14:creationId xmlns:p14="http://schemas.microsoft.com/office/powerpoint/2010/main" val="245774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99C4-E663-B9F8-4278-CC11D101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23DA3-B0A0-2CB8-1E6D-C08E24533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65A46-FF1D-8C0A-F94F-74846C033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592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81B76-241C-B783-D6B0-1DE7C246B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EDC42-B26A-6042-EAF7-19FF7F539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4F235-CD95-73E8-A024-50DF21A05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Logovii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86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BA27D-7C1A-897F-ADE4-91F544C59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64407-6511-763E-914B-5F3084722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1399E-70E8-547E-68C0-C7D69BAF6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688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351B1-B60A-B691-B653-1A42AEEC8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4DFA66-F810-8354-F1B7-55333B2F9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EEF4B-C33F-B202-4A04-C1213B264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152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4667D-6D99-FE9B-901B-BD3F21A4A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AC931-E5F9-0308-EAF2-12C8363B2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F66B5-5234-A2AA-124B-BE1C32735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5288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2948D-BA74-951A-B7AC-48DB3262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0D21D-7798-31CD-C147-80CAB3BF8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E7EB8-CFDF-8403-94A6-3B0038DD7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8410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41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86E6-3C65-5A80-E4C6-73492D0D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881C5-A6F7-2515-3AFC-FC0DC8B48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064A0B-8FAA-ABDF-936E-F11BD22AA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  <a:p>
            <a:pPr>
              <a:buNone/>
            </a:pP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0530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id="{E99A82B8-57D9-E490-042D-B2D3309E4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id="{E948ABBE-49FC-E5B9-3EAF-BFF7371AD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id="{62B13B36-8A3C-131D-1B6E-554B2B7F3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188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id="{426F8974-6102-B568-2754-AA3FE309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id="{94150DDA-AE23-6FCF-AD42-6234C800D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id="{140EF022-81EB-CDEC-ADAD-37E812376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9f325e8c8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9f325e8c8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Zasto</a:t>
            </a:r>
            <a:r>
              <a:rPr lang="en-US"/>
              <a:t> docker?</a:t>
            </a:r>
          </a:p>
          <a:p>
            <a:pPr marL="0" indent="0">
              <a:buNone/>
            </a:pPr>
            <a:r>
              <a:rPr lang="en-US"/>
              <a:t>Primer </a:t>
            </a:r>
          </a:p>
          <a:p>
            <a:pPr marL="0" indent="0">
              <a:buNone/>
            </a:pPr>
            <a:r>
              <a:rPr lang="en-US" err="1"/>
              <a:t>Promeni</a:t>
            </a:r>
            <a:r>
              <a:rPr lang="en-US"/>
              <a:t> </a:t>
            </a:r>
            <a:r>
              <a:rPr lang="en-US" err="1"/>
              <a:t>ikonice</a:t>
            </a:r>
            <a:r>
              <a:rPr lang="en-US"/>
              <a:t> za </a:t>
            </a:r>
            <a:r>
              <a:rPr lang="en-US" err="1"/>
              <a:t>ovo</a:t>
            </a:r>
            <a:r>
              <a:rPr lang="en-US"/>
              <a:t> </a:t>
            </a:r>
            <a:r>
              <a:rPr lang="en-US" err="1"/>
              <a:t>sto</a:t>
            </a:r>
            <a:r>
              <a:rPr lang="en-US"/>
              <a:t> je </a:t>
            </a:r>
            <a:r>
              <a:rPr lang="en-US" err="1"/>
              <a:t>korisceno</a:t>
            </a:r>
            <a:r>
              <a:rPr lang="en-US"/>
              <a:t> u </a:t>
            </a:r>
            <a:r>
              <a:rPr lang="en-US" err="1"/>
              <a:t>projekat</a:t>
            </a:r>
            <a:r>
              <a:rPr lang="en-US"/>
              <a:t>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Pre  </a:t>
            </a:r>
            <a:r>
              <a:rPr lang="en-US" err="1"/>
              <a:t>svako</a:t>
            </a:r>
            <a:r>
              <a:rPr lang="en-US"/>
              <a:t> </a:t>
            </a:r>
            <a:r>
              <a:rPr lang="en-US" err="1"/>
              <a:t>morao</a:t>
            </a:r>
            <a:r>
              <a:rPr lang="en-US"/>
              <a:t> da </a:t>
            </a:r>
            <a:r>
              <a:rPr lang="en-US" err="1"/>
              <a:t>instalira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svom</a:t>
            </a:r>
            <a:r>
              <a:rPr lang="en-US"/>
              <a:t> </a:t>
            </a:r>
            <a:r>
              <a:rPr lang="en-US" err="1"/>
              <a:t>racunaru</a:t>
            </a:r>
            <a:r>
              <a:rPr lang="en-US"/>
              <a:t> I </a:t>
            </a:r>
            <a:r>
              <a:rPr lang="en-US" err="1"/>
              <a:t>razlicite</a:t>
            </a:r>
            <a:r>
              <a:rPr lang="en-US"/>
              <a:t> </a:t>
            </a:r>
            <a:r>
              <a:rPr lang="en-US" err="1"/>
              <a:t>komande</a:t>
            </a:r>
            <a:r>
              <a:rPr lang="en-US"/>
              <a:t> u </a:t>
            </a:r>
            <a:r>
              <a:rPr lang="en-US" err="1"/>
              <a:t>zavisnosti</a:t>
            </a:r>
            <a:r>
              <a:rPr lang="en-US"/>
              <a:t> </a:t>
            </a:r>
            <a:r>
              <a:rPr lang="en-US" err="1"/>
              <a:t>od</a:t>
            </a:r>
            <a:r>
              <a:rPr lang="en-US"/>
              <a:t> </a:t>
            </a:r>
            <a:r>
              <a:rPr lang="en-US" err="1"/>
              <a:t>operativnog</a:t>
            </a:r>
            <a:r>
              <a:rPr lang="en-US"/>
              <a:t> </a:t>
            </a:r>
            <a:r>
              <a:rPr lang="en-US" err="1"/>
              <a:t>sistema</a:t>
            </a:r>
            <a:r>
              <a:rPr lang="en-US"/>
              <a:t> koji </a:t>
            </a:r>
            <a:r>
              <a:rPr lang="en-US" err="1"/>
              <a:t>koristi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Ima </a:t>
            </a:r>
            <a:r>
              <a:rPr lang="en-US" err="1"/>
              <a:t>mnofo</a:t>
            </a:r>
            <a:r>
              <a:rPr lang="en-US"/>
              <a:t> </a:t>
            </a:r>
            <a:r>
              <a:rPr lang="en-US" err="1"/>
              <a:t>koraka</a:t>
            </a:r>
            <a:r>
              <a:rPr lang="en-US"/>
              <a:t> </a:t>
            </a:r>
            <a:r>
              <a:rPr lang="en-US" err="1"/>
              <a:t>instalacije</a:t>
            </a:r>
            <a:r>
              <a:rPr lang="en-US"/>
              <a:t> I </a:t>
            </a:r>
            <a:r>
              <a:rPr lang="en-US" err="1"/>
              <a:t>konfiguracije</a:t>
            </a:r>
            <a:r>
              <a:rPr lang="en-US"/>
              <a:t> I </a:t>
            </a:r>
            <a:r>
              <a:rPr lang="en-US" err="1"/>
              <a:t>nesto</a:t>
            </a:r>
            <a:r>
              <a:rPr lang="en-US"/>
              <a:t> </a:t>
            </a:r>
            <a:r>
              <a:rPr lang="en-US" err="1"/>
              <a:t>moze</a:t>
            </a:r>
            <a:r>
              <a:rPr lang="en-US"/>
              <a:t> da </a:t>
            </a:r>
            <a:r>
              <a:rPr lang="en-US" err="1"/>
              <a:t>krene</a:t>
            </a:r>
            <a:r>
              <a:rPr lang="en-US"/>
              <a:t> po </a:t>
            </a:r>
            <a:r>
              <a:rPr lang="en-US" err="1"/>
              <a:t>zlu</a:t>
            </a:r>
          </a:p>
          <a:p>
            <a:pPr marL="0" indent="0">
              <a:buNone/>
            </a:pPr>
            <a:r>
              <a:rPr lang="en-US" err="1"/>
              <a:t>Npr</a:t>
            </a:r>
            <a:r>
              <a:rPr lang="en-US"/>
              <a:t> </a:t>
            </a:r>
            <a:r>
              <a:rPr lang="en-US" err="1"/>
              <a:t>ako</a:t>
            </a:r>
            <a:r>
              <a:rPr lang="en-US"/>
              <a:t> </a:t>
            </a:r>
            <a:r>
              <a:rPr lang="en-US" err="1"/>
              <a:t>aplikacij</a:t>
            </a:r>
            <a:r>
              <a:rPr lang="en-US"/>
              <a:t> </a:t>
            </a:r>
            <a:r>
              <a:rPr lang="en-US" err="1"/>
              <a:t>akoristi</a:t>
            </a:r>
            <a:r>
              <a:rPr lang="en-US"/>
              <a:t> 10 </a:t>
            </a:r>
            <a:r>
              <a:rPr lang="en-US" err="1"/>
              <a:t>servisa</a:t>
            </a:r>
            <a:r>
              <a:rPr lang="en-US"/>
              <a:t>, </a:t>
            </a:r>
            <a:r>
              <a:rPr lang="en-US" err="1"/>
              <a:t>svaki</a:t>
            </a:r>
            <a:r>
              <a:rPr lang="en-US"/>
              <a:t> developer mora da </a:t>
            </a:r>
            <a:r>
              <a:rPr lang="en-US" err="1"/>
              <a:t>ainstalira</a:t>
            </a:r>
            <a:r>
              <a:rPr lang="en-US"/>
              <a:t> </a:t>
            </a:r>
            <a:r>
              <a:rPr lang="en-US" err="1"/>
              <a:t>tih</a:t>
            </a:r>
            <a:r>
              <a:rPr lang="en-US"/>
              <a:t> 10 </a:t>
            </a:r>
            <a:r>
              <a:rPr lang="en-US" err="1"/>
              <a:t>servisa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id="{38A2936F-920B-8C72-7F25-DF7997582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9f325e8c8_0_1811:notes">
            <a:extLst>
              <a:ext uri="{FF2B5EF4-FFF2-40B4-BE49-F238E27FC236}">
                <a16:creationId xmlns:a16="http://schemas.microsoft.com/office/drawing/2014/main" id="{939DCAB5-E457-B920-153B-0FAD1B71A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9f325e8c8_0_1811:notes">
            <a:extLst>
              <a:ext uri="{FF2B5EF4-FFF2-40B4-BE49-F238E27FC236}">
                <a16:creationId xmlns:a16="http://schemas.microsoft.com/office/drawing/2014/main" id="{C28081A3-C128-28A1-20AE-DC133C398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314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89f325e8c8_0_2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89f325e8c8_0_2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Ista </a:t>
            </a:r>
            <a:r>
              <a:rPr lang="en-US" err="1">
                <a:latin typeface="Calibri"/>
                <a:ea typeface="Calibri"/>
                <a:cs typeface="Calibri"/>
              </a:rPr>
              <a:t>komanda</a:t>
            </a:r>
            <a:r>
              <a:rPr lang="en-US">
                <a:latin typeface="Calibri"/>
                <a:ea typeface="Calibri"/>
                <a:cs typeface="Calibri"/>
              </a:rPr>
              <a:t> za </a:t>
            </a:r>
            <a:r>
              <a:rPr lang="en-US" err="1">
                <a:latin typeface="Calibri"/>
                <a:ea typeface="Calibri"/>
                <a:cs typeface="Calibri"/>
              </a:rPr>
              <a:t>sve</a:t>
            </a:r>
          </a:p>
        </p:txBody>
      </p:sp>
    </p:spTree>
    <p:extLst>
      <p:ext uri="{BB962C8B-B14F-4D97-AF65-F5344CB8AC3E}">
        <p14:creationId xmlns:p14="http://schemas.microsoft.com/office/powerpoint/2010/main" val="39902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30194-8971-2030-7592-3EC6BB39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A4F75-7901-63CE-1195-3BD03A299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24D9D-ED44-B78F-D23D-476BA96D9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Ista </a:t>
            </a:r>
            <a:r>
              <a:rPr lang="en-US" err="1">
                <a:latin typeface="Calibri"/>
                <a:ea typeface="Calibri"/>
                <a:cs typeface="Calibri"/>
              </a:rPr>
              <a:t>komanda</a:t>
            </a:r>
            <a:r>
              <a:rPr lang="en-US">
                <a:latin typeface="Calibri"/>
                <a:ea typeface="Calibri"/>
                <a:cs typeface="Calibri"/>
              </a:rPr>
              <a:t> za </a:t>
            </a:r>
            <a:r>
              <a:rPr lang="en-US" err="1">
                <a:latin typeface="Calibri"/>
                <a:ea typeface="Calibri"/>
                <a:cs typeface="Calibri"/>
              </a:rPr>
              <a:t>sve</a:t>
            </a:r>
          </a:p>
        </p:txBody>
      </p:sp>
    </p:spTree>
    <p:extLst>
      <p:ext uri="{BB962C8B-B14F-4D97-AF65-F5344CB8AC3E}">
        <p14:creationId xmlns:p14="http://schemas.microsoft.com/office/powerpoint/2010/main" val="143353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>
          <a:extLst>
            <a:ext uri="{FF2B5EF4-FFF2-40B4-BE49-F238E27FC236}">
              <a16:creationId xmlns:a16="http://schemas.microsoft.com/office/drawing/2014/main" id="{0090CAE9-DC80-28B9-93D4-C7980063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>
            <a:extLst>
              <a:ext uri="{FF2B5EF4-FFF2-40B4-BE49-F238E27FC236}">
                <a16:creationId xmlns:a16="http://schemas.microsoft.com/office/drawing/2014/main" id="{AD318CF2-D840-05DE-F659-8C3256713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>
            <a:extLst>
              <a:ext uri="{FF2B5EF4-FFF2-40B4-BE49-F238E27FC236}">
                <a16:creationId xmlns:a16="http://schemas.microsoft.com/office/drawing/2014/main" id="{9DADEE44-71AE-44DA-BA14-B7768EA72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9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Mozda</a:t>
            </a:r>
            <a:r>
              <a:rPr lang="en-US"/>
              <a:t> da </a:t>
            </a:r>
            <a:r>
              <a:rPr lang="en-US" err="1"/>
              <a:t>dodam</a:t>
            </a:r>
            <a:r>
              <a:rPr lang="en-US"/>
              <a:t> </a:t>
            </a:r>
            <a:r>
              <a:rPr lang="en-US" err="1"/>
              <a:t>ovde</a:t>
            </a:r>
            <a:r>
              <a:rPr lang="en-US"/>
              <a:t> </a:t>
            </a:r>
            <a:r>
              <a:rPr lang="en-US" err="1"/>
              <a:t>jos</a:t>
            </a:r>
            <a:r>
              <a:rPr lang="en-US"/>
              <a:t> </a:t>
            </a:r>
            <a:r>
              <a:rPr lang="en-US" err="1"/>
              <a:t>jedan</a:t>
            </a:r>
            <a:r>
              <a:rPr lang="en-US"/>
              <a:t> </a:t>
            </a:r>
            <a:r>
              <a:rPr lang="en-US" err="1"/>
              <a:t>slajd</a:t>
            </a:r>
            <a:r>
              <a:rPr lang="en-US"/>
              <a:t> </a:t>
            </a:r>
            <a:r>
              <a:rPr lang="en-US" err="1"/>
              <a:t>gde</a:t>
            </a:r>
            <a:r>
              <a:rPr lang="en-US"/>
              <a:t> </a:t>
            </a:r>
            <a:r>
              <a:rPr lang="en-US" err="1"/>
              <a:t>prikazuje</a:t>
            </a:r>
            <a:r>
              <a:rPr lang="en-US"/>
              <a:t> </a:t>
            </a:r>
            <a:r>
              <a:rPr lang="en-US" err="1"/>
              <a:t>aplikacuje</a:t>
            </a:r>
            <a:r>
              <a:rPr lang="en-US"/>
              <a:t> kako je 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>
          <a:extLst>
            <a:ext uri="{FF2B5EF4-FFF2-40B4-BE49-F238E27FC236}">
              <a16:creationId xmlns:a16="http://schemas.microsoft.com/office/drawing/2014/main" id="{A6241EC1-6AB9-B802-1C3A-4CF5D1D72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>
            <a:extLst>
              <a:ext uri="{FF2B5EF4-FFF2-40B4-BE49-F238E27FC236}">
                <a16:creationId xmlns:a16="http://schemas.microsoft.com/office/drawing/2014/main" id="{6DC45AF7-FAC5-7DC0-D0CF-6BC007AD5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>
            <a:extLst>
              <a:ext uri="{FF2B5EF4-FFF2-40B4-BE49-F238E27FC236}">
                <a16:creationId xmlns:a16="http://schemas.microsoft.com/office/drawing/2014/main" id="{539B1D30-F0C2-5545-5734-FCE1B15BD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4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>
          <a:extLst>
            <a:ext uri="{FF2B5EF4-FFF2-40B4-BE49-F238E27FC236}">
              <a16:creationId xmlns:a16="http://schemas.microsoft.com/office/drawing/2014/main" id="{9CFF1D66-94A3-BD4E-C2D9-1AF7AA50F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9f325e8c8_0_1959:notes">
            <a:extLst>
              <a:ext uri="{FF2B5EF4-FFF2-40B4-BE49-F238E27FC236}">
                <a16:creationId xmlns:a16="http://schemas.microsoft.com/office/drawing/2014/main" id="{AB942753-1166-37A6-E5A5-3D7A351BC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9f325e8c8_0_1959:notes">
            <a:extLst>
              <a:ext uri="{FF2B5EF4-FFF2-40B4-BE49-F238E27FC236}">
                <a16:creationId xmlns:a16="http://schemas.microsoft.com/office/drawing/2014/main" id="{DA516844-BAEA-829D-2A40-24D55677A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25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986667" y="3871509"/>
            <a:ext cx="1717686" cy="1718100"/>
            <a:chOff x="1347125" y="349025"/>
            <a:chExt cx="4978800" cy="4980000"/>
          </a:xfrm>
        </p:grpSpPr>
        <p:sp>
          <p:nvSpPr>
            <p:cNvPr id="10" name="Google Shape;10;p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4802150" y="2191025"/>
            <a:ext cx="3670200" cy="7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4802150" y="2894825"/>
            <a:ext cx="36702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785625"/>
            <a:ext cx="85206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7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12000"/>
              <a:buNone/>
              <a:defRPr sz="12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subTitle" idx="1"/>
          </p:nvPr>
        </p:nvSpPr>
        <p:spPr>
          <a:xfrm>
            <a:off x="2512850" y="2825375"/>
            <a:ext cx="41184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7770599" y="-528325"/>
            <a:ext cx="1159500" cy="11595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-383533" y="3990559"/>
            <a:ext cx="1717686" cy="1718100"/>
            <a:chOff x="1347125" y="349025"/>
            <a:chExt cx="4978800" cy="4980000"/>
          </a:xfrm>
        </p:grpSpPr>
        <p:sp>
          <p:nvSpPr>
            <p:cNvPr id="173" name="Google Shape;173;p1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1"/>
          <p:cNvSpPr/>
          <p:nvPr/>
        </p:nvSpPr>
        <p:spPr>
          <a:xfrm>
            <a:off x="991750" y="399055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154050" y="3357868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7189025" y="246022"/>
            <a:ext cx="233400" cy="2334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8853900" y="479424"/>
            <a:ext cx="135600" cy="1356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2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BLANK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/>
          <p:nvPr/>
        </p:nvSpPr>
        <p:spPr>
          <a:xfrm>
            <a:off x="7084000" y="540000"/>
            <a:ext cx="4029000" cy="4029000"/>
          </a:xfrm>
          <a:prstGeom prst="donut">
            <a:avLst>
              <a:gd name="adj" fmla="val 1784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1"/>
          </p:nvPr>
        </p:nvSpPr>
        <p:spPr>
          <a:xfrm>
            <a:off x="799919" y="2010942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2"/>
          </p:nvPr>
        </p:nvSpPr>
        <p:spPr>
          <a:xfrm>
            <a:off x="799919" y="3853588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3"/>
          </p:nvPr>
        </p:nvSpPr>
        <p:spPr>
          <a:xfrm>
            <a:off x="3398494" y="2010942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4"/>
          </p:nvPr>
        </p:nvSpPr>
        <p:spPr>
          <a:xfrm>
            <a:off x="3398494" y="3853588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7152238" y="3180800"/>
            <a:ext cx="474000" cy="474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grpSp>
        <p:nvGrpSpPr>
          <p:cNvPr id="209" name="Google Shape;209;p15"/>
          <p:cNvGrpSpPr/>
          <p:nvPr/>
        </p:nvGrpSpPr>
        <p:grpSpPr>
          <a:xfrm>
            <a:off x="8073382" y="788704"/>
            <a:ext cx="781174" cy="781362"/>
            <a:chOff x="1347125" y="349025"/>
            <a:chExt cx="4978800" cy="4980000"/>
          </a:xfrm>
        </p:grpSpPr>
        <p:sp>
          <p:nvSpPr>
            <p:cNvPr id="210" name="Google Shape;210;p15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5"/>
          <p:cNvSpPr/>
          <p:nvPr/>
        </p:nvSpPr>
        <p:spPr>
          <a:xfrm>
            <a:off x="6954869" y="963900"/>
            <a:ext cx="286500" cy="2862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xfrm>
            <a:off x="713219" y="384048"/>
            <a:ext cx="6995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5"/>
          </p:nvPr>
        </p:nvSpPr>
        <p:spPr>
          <a:xfrm>
            <a:off x="3398494" y="16758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6"/>
          </p:nvPr>
        </p:nvSpPr>
        <p:spPr>
          <a:xfrm>
            <a:off x="799919" y="3515042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7"/>
          </p:nvPr>
        </p:nvSpPr>
        <p:spPr>
          <a:xfrm>
            <a:off x="799919" y="16758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8"/>
          </p:nvPr>
        </p:nvSpPr>
        <p:spPr>
          <a:xfrm>
            <a:off x="3398494" y="3515050"/>
            <a:ext cx="19794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 idx="9" hasCustomPrompt="1"/>
          </p:nvPr>
        </p:nvSpPr>
        <p:spPr>
          <a:xfrm>
            <a:off x="79992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5"/>
          <p:cNvSpPr txBox="1">
            <a:spLocks noGrp="1"/>
          </p:cNvSpPr>
          <p:nvPr>
            <p:ph type="title" idx="13" hasCustomPrompt="1"/>
          </p:nvPr>
        </p:nvSpPr>
        <p:spPr>
          <a:xfrm>
            <a:off x="799925" y="29665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5"/>
          <p:cNvSpPr txBox="1">
            <a:spLocks noGrp="1"/>
          </p:cNvSpPr>
          <p:nvPr>
            <p:ph type="title" idx="14" hasCustomPrompt="1"/>
          </p:nvPr>
        </p:nvSpPr>
        <p:spPr>
          <a:xfrm>
            <a:off x="3402575" y="29665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15" hasCustomPrompt="1"/>
          </p:nvPr>
        </p:nvSpPr>
        <p:spPr>
          <a:xfrm>
            <a:off x="3402575" y="1135100"/>
            <a:ext cx="91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2700"/>
              <a:buNone/>
              <a:defRPr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">
  <p:cSld name="CUSTOM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1074150" y="384049"/>
            <a:ext cx="69957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subTitle" idx="1"/>
          </p:nvPr>
        </p:nvSpPr>
        <p:spPr>
          <a:xfrm>
            <a:off x="597825" y="3108455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2"/>
          </p:nvPr>
        </p:nvSpPr>
        <p:spPr>
          <a:xfrm>
            <a:off x="33334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subTitle" idx="3"/>
          </p:nvPr>
        </p:nvSpPr>
        <p:spPr>
          <a:xfrm>
            <a:off x="6069150" y="3108450"/>
            <a:ext cx="24771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47" name="Google Shape;247;p16"/>
          <p:cNvGrpSpPr/>
          <p:nvPr/>
        </p:nvGrpSpPr>
        <p:grpSpPr>
          <a:xfrm>
            <a:off x="8316942" y="-441266"/>
            <a:ext cx="1717686" cy="1718100"/>
            <a:chOff x="1347125" y="349025"/>
            <a:chExt cx="4978800" cy="4980000"/>
          </a:xfrm>
        </p:grpSpPr>
        <p:sp>
          <p:nvSpPr>
            <p:cNvPr id="248" name="Google Shape;248;p16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16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4"/>
          </p:nvPr>
        </p:nvSpPr>
        <p:spPr>
          <a:xfrm>
            <a:off x="6132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subTitle" idx="5"/>
          </p:nvPr>
        </p:nvSpPr>
        <p:spPr>
          <a:xfrm>
            <a:off x="3348900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6"/>
          </p:nvPr>
        </p:nvSpPr>
        <p:spPr>
          <a:xfrm>
            <a:off x="6084575" y="2773868"/>
            <a:ext cx="24462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CUSTOM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/>
          <p:nvPr/>
        </p:nvSpPr>
        <p:spPr>
          <a:xfrm flipH="1">
            <a:off x="-6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title"/>
          </p:nvPr>
        </p:nvSpPr>
        <p:spPr>
          <a:xfrm>
            <a:off x="5075700" y="12115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8" name="Google Shape;278;p17"/>
          <p:cNvSpPr txBox="1">
            <a:spLocks noGrp="1"/>
          </p:cNvSpPr>
          <p:nvPr>
            <p:ph type="subTitle" idx="1"/>
          </p:nvPr>
        </p:nvSpPr>
        <p:spPr>
          <a:xfrm>
            <a:off x="5075700" y="2519550"/>
            <a:ext cx="30408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Image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>
            <a:spLocks noGrp="1"/>
          </p:cNvSpPr>
          <p:nvPr>
            <p:ph type="title"/>
          </p:nvPr>
        </p:nvSpPr>
        <p:spPr>
          <a:xfrm>
            <a:off x="5222700" y="3172350"/>
            <a:ext cx="32013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3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9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283" name="Google Shape;283;p1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19"/>
          <p:cNvSpPr/>
          <p:nvPr/>
        </p:nvSpPr>
        <p:spPr>
          <a:xfrm>
            <a:off x="-259370" y="235628"/>
            <a:ext cx="972600" cy="9726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07" name="Google Shape;307;p19"/>
          <p:cNvGrpSpPr/>
          <p:nvPr/>
        </p:nvGrpSpPr>
        <p:grpSpPr>
          <a:xfrm>
            <a:off x="8069842" y="4006534"/>
            <a:ext cx="1717686" cy="1718100"/>
            <a:chOff x="1347125" y="349025"/>
            <a:chExt cx="4978800" cy="4980000"/>
          </a:xfrm>
        </p:grpSpPr>
        <p:sp>
          <p:nvSpPr>
            <p:cNvPr id="308" name="Google Shape;308;p1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9"/>
          <p:cNvSpPr/>
          <p:nvPr/>
        </p:nvSpPr>
        <p:spPr>
          <a:xfrm>
            <a:off x="8742075" y="385650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9"/>
          <p:cNvSpPr/>
          <p:nvPr/>
        </p:nvSpPr>
        <p:spPr>
          <a:xfrm>
            <a:off x="600625" y="45955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4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4" name="Google Shape;334;p20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335" name="Google Shape;335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20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358" name="Google Shape;358;p2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0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0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0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1335868" y="686194"/>
            <a:ext cx="650729" cy="650886"/>
            <a:chOff x="1347125" y="349025"/>
            <a:chExt cx="4978800" cy="4980000"/>
          </a:xfrm>
        </p:grpSpPr>
        <p:sp>
          <p:nvSpPr>
            <p:cNvPr id="39" name="Google Shape;39;p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246147" y="3433400"/>
            <a:ext cx="501000" cy="5010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2489650" y="2091038"/>
            <a:ext cx="5679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2489650" y="305246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>
            <a:off x="2489650" y="1298438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/>
          <p:nvPr/>
        </p:nvSpPr>
        <p:spPr>
          <a:xfrm rot="2539751">
            <a:off x="7373540" y="-3610679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9266724">
            <a:off x="7693752" y="915166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CUSTOM_5">
    <p:bg>
      <p:bgPr>
        <a:solidFill>
          <a:schemeClr val="accen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2112838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21"/>
          <p:cNvSpPr txBox="1">
            <a:spLocks noGrp="1"/>
          </p:cNvSpPr>
          <p:nvPr>
            <p:ph type="subTitle" idx="1"/>
          </p:nvPr>
        </p:nvSpPr>
        <p:spPr>
          <a:xfrm>
            <a:off x="2341500" y="2637063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21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007713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21"/>
          <p:cNvSpPr txBox="1">
            <a:spLocks noGrp="1"/>
          </p:cNvSpPr>
          <p:nvPr>
            <p:ph type="subTitle" idx="3"/>
          </p:nvPr>
        </p:nvSpPr>
        <p:spPr>
          <a:xfrm>
            <a:off x="2341500" y="1531938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title" idx="4" hasCustomPrompt="1"/>
          </p:nvPr>
        </p:nvSpPr>
        <p:spPr>
          <a:xfrm>
            <a:off x="311700" y="3217963"/>
            <a:ext cx="85206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21"/>
          <p:cNvSpPr txBox="1">
            <a:spLocks noGrp="1"/>
          </p:cNvSpPr>
          <p:nvPr>
            <p:ph type="subTitle" idx="5"/>
          </p:nvPr>
        </p:nvSpPr>
        <p:spPr>
          <a:xfrm>
            <a:off x="2341500" y="3742188"/>
            <a:ext cx="446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21"/>
          <p:cNvSpPr/>
          <p:nvPr/>
        </p:nvSpPr>
        <p:spPr>
          <a:xfrm>
            <a:off x="7518274" y="4323100"/>
            <a:ext cx="1159500" cy="1159500"/>
          </a:xfrm>
          <a:prstGeom prst="donut">
            <a:avLst>
              <a:gd name="adj" fmla="val 17842"/>
            </a:avLst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1"/>
          <p:cNvGrpSpPr/>
          <p:nvPr/>
        </p:nvGrpSpPr>
        <p:grpSpPr>
          <a:xfrm>
            <a:off x="-398146" y="-436679"/>
            <a:ext cx="1717686" cy="1718100"/>
            <a:chOff x="1347125" y="349025"/>
            <a:chExt cx="4978800" cy="4980000"/>
          </a:xfrm>
        </p:grpSpPr>
        <p:sp>
          <p:nvSpPr>
            <p:cNvPr id="393" name="Google Shape;393;p2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1"/>
          <p:cNvSpPr/>
          <p:nvPr/>
        </p:nvSpPr>
        <p:spPr>
          <a:xfrm>
            <a:off x="977138" y="-436687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1"/>
          <p:cNvSpPr/>
          <p:nvPr/>
        </p:nvSpPr>
        <p:spPr>
          <a:xfrm>
            <a:off x="785363" y="1373080"/>
            <a:ext cx="324600" cy="3246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"/>
          <p:cNvSpPr/>
          <p:nvPr/>
        </p:nvSpPr>
        <p:spPr>
          <a:xfrm>
            <a:off x="8307300" y="4232622"/>
            <a:ext cx="233400" cy="2334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"/>
          <p:cNvSpPr/>
          <p:nvPr/>
        </p:nvSpPr>
        <p:spPr>
          <a:xfrm>
            <a:off x="8127225" y="3871199"/>
            <a:ext cx="135600" cy="1356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6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1" name="Google Shape;421;p22"/>
          <p:cNvSpPr txBox="1">
            <a:spLocks noGrp="1"/>
          </p:cNvSpPr>
          <p:nvPr>
            <p:ph type="subTitle" idx="1"/>
          </p:nvPr>
        </p:nvSpPr>
        <p:spPr>
          <a:xfrm>
            <a:off x="725500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2" name="Google Shape;422;p22"/>
          <p:cNvSpPr txBox="1">
            <a:spLocks noGrp="1"/>
          </p:cNvSpPr>
          <p:nvPr>
            <p:ph type="subTitle" idx="2"/>
          </p:nvPr>
        </p:nvSpPr>
        <p:spPr>
          <a:xfrm>
            <a:off x="3342344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3" name="Google Shape;423;p22"/>
          <p:cNvSpPr txBox="1">
            <a:spLocks noGrp="1"/>
          </p:cNvSpPr>
          <p:nvPr>
            <p:ph type="subTitle" idx="3"/>
          </p:nvPr>
        </p:nvSpPr>
        <p:spPr>
          <a:xfrm>
            <a:off x="5950075" y="238340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4" name="Google Shape;424;p22"/>
          <p:cNvSpPr txBox="1">
            <a:spLocks noGrp="1"/>
          </p:cNvSpPr>
          <p:nvPr>
            <p:ph type="subTitle" idx="4"/>
          </p:nvPr>
        </p:nvSpPr>
        <p:spPr>
          <a:xfrm>
            <a:off x="725488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5"/>
          </p:nvPr>
        </p:nvSpPr>
        <p:spPr>
          <a:xfrm>
            <a:off x="3342381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subTitle" idx="6"/>
          </p:nvPr>
        </p:nvSpPr>
        <p:spPr>
          <a:xfrm>
            <a:off x="5950113" y="4028750"/>
            <a:ext cx="24684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-2199500" y="-3553975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09725" y="282900"/>
            <a:ext cx="162900" cy="1626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8556917" y="633909"/>
            <a:ext cx="1717686" cy="1718100"/>
            <a:chOff x="1347125" y="349025"/>
            <a:chExt cx="4978800" cy="4980000"/>
          </a:xfrm>
        </p:grpSpPr>
        <p:sp>
          <p:nvSpPr>
            <p:cNvPr id="430" name="Google Shape;430;p2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>
            <a:off x="8845750" y="2085125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7"/>
          </p:nvPr>
        </p:nvSpPr>
        <p:spPr>
          <a:xfrm>
            <a:off x="736425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subTitle" idx="8"/>
          </p:nvPr>
        </p:nvSpPr>
        <p:spPr>
          <a:xfrm>
            <a:off x="3342381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9"/>
          </p:nvPr>
        </p:nvSpPr>
        <p:spPr>
          <a:xfrm>
            <a:off x="5950100" y="2048025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subTitle" idx="13"/>
          </p:nvPr>
        </p:nvSpPr>
        <p:spPr>
          <a:xfrm>
            <a:off x="59501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14"/>
          </p:nvPr>
        </p:nvSpPr>
        <p:spPr>
          <a:xfrm>
            <a:off x="3342381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8" name="Google Shape;458;p22"/>
          <p:cNvSpPr txBox="1">
            <a:spLocks noGrp="1"/>
          </p:cNvSpPr>
          <p:nvPr>
            <p:ph type="subTitle" idx="15"/>
          </p:nvPr>
        </p:nvSpPr>
        <p:spPr>
          <a:xfrm>
            <a:off x="725500" y="3696950"/>
            <a:ext cx="2468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2">
  <p:cSld name="CUSTOM_7">
    <p:bg>
      <p:bgPr>
        <a:solidFill>
          <a:schemeClr val="accen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"/>
          <p:cNvSpPr/>
          <p:nvPr/>
        </p:nvSpPr>
        <p:spPr>
          <a:xfrm flipH="1">
            <a:off x="-6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"/>
          <p:cNvSpPr/>
          <p:nvPr/>
        </p:nvSpPr>
        <p:spPr>
          <a:xfrm rot="-6727045">
            <a:off x="-657634" y="261153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3"/>
          <p:cNvSpPr/>
          <p:nvPr/>
        </p:nvSpPr>
        <p:spPr>
          <a:xfrm>
            <a:off x="2805300" y="3336025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23"/>
          <p:cNvGrpSpPr/>
          <p:nvPr/>
        </p:nvGrpSpPr>
        <p:grpSpPr>
          <a:xfrm>
            <a:off x="8285400" y="-124063"/>
            <a:ext cx="1597199" cy="1597584"/>
            <a:chOff x="1347125" y="349025"/>
            <a:chExt cx="4978800" cy="4980000"/>
          </a:xfrm>
        </p:grpSpPr>
        <p:sp>
          <p:nvSpPr>
            <p:cNvPr id="464" name="Google Shape;464;p2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3"/>
          <p:cNvSpPr/>
          <p:nvPr/>
        </p:nvSpPr>
        <p:spPr>
          <a:xfrm>
            <a:off x="8044100" y="113800"/>
            <a:ext cx="506400" cy="5064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"/>
          <p:cNvSpPr txBox="1">
            <a:spLocks noGrp="1"/>
          </p:cNvSpPr>
          <p:nvPr>
            <p:ph type="title"/>
          </p:nvPr>
        </p:nvSpPr>
        <p:spPr>
          <a:xfrm>
            <a:off x="720000" y="938850"/>
            <a:ext cx="272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8" name="Google Shape;488;p23"/>
          <p:cNvSpPr txBox="1">
            <a:spLocks noGrp="1"/>
          </p:cNvSpPr>
          <p:nvPr>
            <p:ph type="subTitle" idx="1"/>
          </p:nvPr>
        </p:nvSpPr>
        <p:spPr>
          <a:xfrm>
            <a:off x="3533400" y="1794375"/>
            <a:ext cx="21774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23"/>
          <p:cNvSpPr txBox="1">
            <a:spLocks noGrp="1"/>
          </p:cNvSpPr>
          <p:nvPr>
            <p:ph type="subTitle" idx="2"/>
          </p:nvPr>
        </p:nvSpPr>
        <p:spPr>
          <a:xfrm>
            <a:off x="6333400" y="1794365"/>
            <a:ext cx="21774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3"/>
          </p:nvPr>
        </p:nvSpPr>
        <p:spPr>
          <a:xfrm>
            <a:off x="4927175" y="3957286"/>
            <a:ext cx="21774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4"/>
          </p:nvPr>
        </p:nvSpPr>
        <p:spPr>
          <a:xfrm>
            <a:off x="3533400" y="1452575"/>
            <a:ext cx="2177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5"/>
          </p:nvPr>
        </p:nvSpPr>
        <p:spPr>
          <a:xfrm>
            <a:off x="6333400" y="1452575"/>
            <a:ext cx="2177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6"/>
          </p:nvPr>
        </p:nvSpPr>
        <p:spPr>
          <a:xfrm>
            <a:off x="4927175" y="3623911"/>
            <a:ext cx="2177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title" idx="7" hasCustomPrompt="1"/>
          </p:nvPr>
        </p:nvSpPr>
        <p:spPr>
          <a:xfrm>
            <a:off x="6822925" y="620825"/>
            <a:ext cx="11982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23"/>
          <p:cNvSpPr txBox="1">
            <a:spLocks noGrp="1"/>
          </p:cNvSpPr>
          <p:nvPr>
            <p:ph type="title" idx="8" hasCustomPrompt="1"/>
          </p:nvPr>
        </p:nvSpPr>
        <p:spPr>
          <a:xfrm>
            <a:off x="4023075" y="620825"/>
            <a:ext cx="11982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23"/>
          <p:cNvSpPr txBox="1">
            <a:spLocks noGrp="1"/>
          </p:cNvSpPr>
          <p:nvPr>
            <p:ph type="title" idx="9" hasCustomPrompt="1"/>
          </p:nvPr>
        </p:nvSpPr>
        <p:spPr>
          <a:xfrm>
            <a:off x="5416850" y="2792248"/>
            <a:ext cx="11982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>
                <a:solidFill>
                  <a:srgbClr val="F0F7ED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">
  <p:cSld name="CUSTOM_8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9" name="Google Shape;499;p24"/>
          <p:cNvSpPr/>
          <p:nvPr/>
        </p:nvSpPr>
        <p:spPr>
          <a:xfrm>
            <a:off x="8633800" y="391850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24"/>
          <p:cNvGrpSpPr/>
          <p:nvPr/>
        </p:nvGrpSpPr>
        <p:grpSpPr>
          <a:xfrm>
            <a:off x="7904117" y="4335609"/>
            <a:ext cx="1717686" cy="1718100"/>
            <a:chOff x="1347125" y="349025"/>
            <a:chExt cx="4978800" cy="4980000"/>
          </a:xfrm>
        </p:grpSpPr>
        <p:sp>
          <p:nvSpPr>
            <p:cNvPr id="501" name="Google Shape;501;p24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24"/>
          <p:cNvSpPr/>
          <p:nvPr/>
        </p:nvSpPr>
        <p:spPr>
          <a:xfrm>
            <a:off x="221800" y="4722600"/>
            <a:ext cx="258300" cy="2583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4"/>
          <p:cNvSpPr/>
          <p:nvPr/>
        </p:nvSpPr>
        <p:spPr>
          <a:xfrm>
            <a:off x="338550" y="4642350"/>
            <a:ext cx="141600" cy="1416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4"/>
          <p:cNvSpPr txBox="1">
            <a:spLocks noGrp="1"/>
          </p:cNvSpPr>
          <p:nvPr>
            <p:ph type="subTitle" idx="1"/>
          </p:nvPr>
        </p:nvSpPr>
        <p:spPr>
          <a:xfrm>
            <a:off x="836975" y="1655824"/>
            <a:ext cx="23685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6" name="Google Shape;526;p24"/>
          <p:cNvSpPr txBox="1">
            <a:spLocks noGrp="1"/>
          </p:cNvSpPr>
          <p:nvPr>
            <p:ph type="subTitle" idx="2"/>
          </p:nvPr>
        </p:nvSpPr>
        <p:spPr>
          <a:xfrm>
            <a:off x="5938525" y="1630649"/>
            <a:ext cx="23685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7" name="Google Shape;527;p24"/>
          <p:cNvSpPr txBox="1">
            <a:spLocks noGrp="1"/>
          </p:cNvSpPr>
          <p:nvPr>
            <p:ph type="subTitle" idx="3"/>
          </p:nvPr>
        </p:nvSpPr>
        <p:spPr>
          <a:xfrm>
            <a:off x="5938500" y="3449599"/>
            <a:ext cx="23685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8" name="Google Shape;528;p24"/>
          <p:cNvSpPr txBox="1">
            <a:spLocks noGrp="1"/>
          </p:cNvSpPr>
          <p:nvPr>
            <p:ph type="subTitle" idx="4"/>
          </p:nvPr>
        </p:nvSpPr>
        <p:spPr>
          <a:xfrm>
            <a:off x="837000" y="3449599"/>
            <a:ext cx="23685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9" name="Google Shape;529;p24"/>
          <p:cNvSpPr txBox="1">
            <a:spLocks noGrp="1"/>
          </p:cNvSpPr>
          <p:nvPr>
            <p:ph type="subTitle" idx="5"/>
          </p:nvPr>
        </p:nvSpPr>
        <p:spPr>
          <a:xfrm>
            <a:off x="836975" y="1319704"/>
            <a:ext cx="23685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0" name="Google Shape;530;p24"/>
          <p:cNvSpPr txBox="1">
            <a:spLocks noGrp="1"/>
          </p:cNvSpPr>
          <p:nvPr>
            <p:ph type="subTitle" idx="6"/>
          </p:nvPr>
        </p:nvSpPr>
        <p:spPr>
          <a:xfrm>
            <a:off x="5938525" y="1319704"/>
            <a:ext cx="23685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1" name="Google Shape;531;p24"/>
          <p:cNvSpPr txBox="1">
            <a:spLocks noGrp="1"/>
          </p:cNvSpPr>
          <p:nvPr>
            <p:ph type="subTitle" idx="7"/>
          </p:nvPr>
        </p:nvSpPr>
        <p:spPr>
          <a:xfrm>
            <a:off x="5938500" y="3113479"/>
            <a:ext cx="23685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2" name="Google Shape;532;p24"/>
          <p:cNvSpPr txBox="1">
            <a:spLocks noGrp="1"/>
          </p:cNvSpPr>
          <p:nvPr>
            <p:ph type="subTitle" idx="8"/>
          </p:nvPr>
        </p:nvSpPr>
        <p:spPr>
          <a:xfrm>
            <a:off x="837000" y="3113479"/>
            <a:ext cx="23685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2">
  <p:cSld name="CUSTOM_9">
    <p:bg>
      <p:bgPr>
        <a:solidFill>
          <a:schemeClr val="accent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5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5"/>
          <p:cNvSpPr txBox="1">
            <a:spLocks noGrp="1"/>
          </p:cNvSpPr>
          <p:nvPr>
            <p:ph type="title"/>
          </p:nvPr>
        </p:nvSpPr>
        <p:spPr>
          <a:xfrm>
            <a:off x="720000" y="384048"/>
            <a:ext cx="27249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25"/>
          <p:cNvSpPr/>
          <p:nvPr/>
        </p:nvSpPr>
        <p:spPr>
          <a:xfrm rot="2539751">
            <a:off x="4464252" y="-3334804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 rot="9266724">
            <a:off x="4784464" y="1191041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5986374" y="4568875"/>
            <a:ext cx="1159500" cy="11595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>
  <p:cSld name="CUSTOM_10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"/>
          <p:cNvSpPr txBox="1">
            <a:spLocks noGrp="1"/>
          </p:cNvSpPr>
          <p:nvPr>
            <p:ph type="ctrTitle"/>
          </p:nvPr>
        </p:nvSpPr>
        <p:spPr>
          <a:xfrm>
            <a:off x="6497275" y="865275"/>
            <a:ext cx="2091900" cy="10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1" name="Google Shape;541;p26"/>
          <p:cNvSpPr txBox="1">
            <a:spLocks noGrp="1"/>
          </p:cNvSpPr>
          <p:nvPr>
            <p:ph type="subTitle" idx="1"/>
          </p:nvPr>
        </p:nvSpPr>
        <p:spPr>
          <a:xfrm>
            <a:off x="2600600" y="1350763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subTitle" idx="2"/>
          </p:nvPr>
        </p:nvSpPr>
        <p:spPr>
          <a:xfrm>
            <a:off x="2600600" y="3516950"/>
            <a:ext cx="1979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-265074" y="-239474"/>
            <a:ext cx="726900" cy="7269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26"/>
          <p:cNvGrpSpPr/>
          <p:nvPr/>
        </p:nvGrpSpPr>
        <p:grpSpPr>
          <a:xfrm>
            <a:off x="-465253" y="257358"/>
            <a:ext cx="890209" cy="890424"/>
            <a:chOff x="1347125" y="349025"/>
            <a:chExt cx="4978800" cy="4980000"/>
          </a:xfrm>
        </p:grpSpPr>
        <p:sp>
          <p:nvSpPr>
            <p:cNvPr id="545" name="Google Shape;545;p26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26"/>
          <p:cNvSpPr txBox="1">
            <a:spLocks noGrp="1"/>
          </p:cNvSpPr>
          <p:nvPr>
            <p:ph type="subTitle" idx="3"/>
          </p:nvPr>
        </p:nvSpPr>
        <p:spPr>
          <a:xfrm>
            <a:off x="2600600" y="1011844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8" name="Google Shape;568;p26"/>
          <p:cNvSpPr txBox="1">
            <a:spLocks noGrp="1"/>
          </p:cNvSpPr>
          <p:nvPr>
            <p:ph type="subTitle" idx="4"/>
          </p:nvPr>
        </p:nvSpPr>
        <p:spPr>
          <a:xfrm>
            <a:off x="2600600" y="3178025"/>
            <a:ext cx="19794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"/>
          <p:cNvSpPr txBox="1">
            <a:spLocks noGrp="1"/>
          </p:cNvSpPr>
          <p:nvPr>
            <p:ph type="title"/>
          </p:nvPr>
        </p:nvSpPr>
        <p:spPr>
          <a:xfrm>
            <a:off x="5075700" y="1749900"/>
            <a:ext cx="3348300" cy="5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71" name="Google Shape;571;p27"/>
          <p:cNvSpPr txBox="1">
            <a:spLocks noGrp="1"/>
          </p:cNvSpPr>
          <p:nvPr>
            <p:ph type="subTitle" idx="1"/>
          </p:nvPr>
        </p:nvSpPr>
        <p:spPr>
          <a:xfrm>
            <a:off x="5075700" y="2339400"/>
            <a:ext cx="29592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572" name="Google Shape;572;p27"/>
          <p:cNvSpPr/>
          <p:nvPr/>
        </p:nvSpPr>
        <p:spPr>
          <a:xfrm rot="2539751">
            <a:off x="7178252" y="-3728754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 rot="9266724">
            <a:off x="7498464" y="797091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2">
    <p:bg>
      <p:bgPr>
        <a:solidFill>
          <a:schemeClr val="accen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"/>
          <p:cNvSpPr txBox="1">
            <a:spLocks noGrp="1"/>
          </p:cNvSpPr>
          <p:nvPr>
            <p:ph type="title"/>
          </p:nvPr>
        </p:nvSpPr>
        <p:spPr>
          <a:xfrm>
            <a:off x="5075700" y="1756688"/>
            <a:ext cx="33483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28"/>
          <p:cNvSpPr txBox="1">
            <a:spLocks noGrp="1"/>
          </p:cNvSpPr>
          <p:nvPr>
            <p:ph type="subTitle" idx="1"/>
          </p:nvPr>
        </p:nvSpPr>
        <p:spPr>
          <a:xfrm>
            <a:off x="5075700" y="2353613"/>
            <a:ext cx="29394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28"/>
          <p:cNvSpPr/>
          <p:nvPr/>
        </p:nvSpPr>
        <p:spPr>
          <a:xfrm rot="8260249" flipH="1">
            <a:off x="7170952" y="3939071"/>
            <a:ext cx="3172176" cy="4788852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 rot="1533276" flipH="1">
            <a:off x="7491164" y="3951018"/>
            <a:ext cx="251060" cy="25106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hanks slide">
  <p:cSld name="CUSTOM_13">
    <p:bg>
      <p:bgPr>
        <a:solidFill>
          <a:schemeClr val="accent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"/>
          <p:cNvSpPr/>
          <p:nvPr/>
        </p:nvSpPr>
        <p:spPr>
          <a:xfrm>
            <a:off x="-936625" y="859450"/>
            <a:ext cx="3151800" cy="3151800"/>
          </a:xfrm>
          <a:prstGeom prst="donut">
            <a:avLst>
              <a:gd name="adj" fmla="val 17842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9"/>
          <p:cNvSpPr/>
          <p:nvPr/>
        </p:nvSpPr>
        <p:spPr>
          <a:xfrm>
            <a:off x="293888" y="3180800"/>
            <a:ext cx="474000" cy="474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210"/>
              </a:solidFill>
            </a:endParaRPr>
          </a:p>
        </p:txBody>
      </p:sp>
      <p:grpSp>
        <p:nvGrpSpPr>
          <p:cNvPr id="582" name="Google Shape;582;p29"/>
          <p:cNvGrpSpPr/>
          <p:nvPr/>
        </p:nvGrpSpPr>
        <p:grpSpPr>
          <a:xfrm>
            <a:off x="1283282" y="788704"/>
            <a:ext cx="781174" cy="781362"/>
            <a:chOff x="1347125" y="349025"/>
            <a:chExt cx="4978800" cy="4980000"/>
          </a:xfrm>
        </p:grpSpPr>
        <p:sp>
          <p:nvSpPr>
            <p:cNvPr id="583" name="Google Shape;583;p29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2234125" y="2150850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5000">
                <a:solidFill>
                  <a:srgbClr val="F0F7E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6" name="Google Shape;606;p29"/>
          <p:cNvSpPr txBox="1">
            <a:spLocks noGrp="1"/>
          </p:cNvSpPr>
          <p:nvPr>
            <p:ph type="subTitle" idx="1"/>
          </p:nvPr>
        </p:nvSpPr>
        <p:spPr>
          <a:xfrm>
            <a:off x="4627625" y="4320125"/>
            <a:ext cx="3785400" cy="2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29"/>
          <p:cNvSpPr txBox="1"/>
          <p:nvPr/>
        </p:nvSpPr>
        <p:spPr>
          <a:xfrm>
            <a:off x="5079125" y="3413675"/>
            <a:ext cx="33450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12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4">
    <p:bg>
      <p:bgPr>
        <a:solidFill>
          <a:schemeClr val="accen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10" name="Google Shape;610;p30"/>
          <p:cNvGrpSpPr/>
          <p:nvPr/>
        </p:nvGrpSpPr>
        <p:grpSpPr>
          <a:xfrm>
            <a:off x="1335868" y="686194"/>
            <a:ext cx="650729" cy="650886"/>
            <a:chOff x="1347125" y="349025"/>
            <a:chExt cx="4978800" cy="4980000"/>
          </a:xfrm>
        </p:grpSpPr>
        <p:sp>
          <p:nvSpPr>
            <p:cNvPr id="611" name="Google Shape;611;p3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0"/>
          <p:cNvSpPr/>
          <p:nvPr/>
        </p:nvSpPr>
        <p:spPr>
          <a:xfrm>
            <a:off x="246147" y="3433400"/>
            <a:ext cx="501000" cy="50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0"/>
          <p:cNvSpPr txBox="1">
            <a:spLocks noGrp="1"/>
          </p:cNvSpPr>
          <p:nvPr>
            <p:ph type="title"/>
          </p:nvPr>
        </p:nvSpPr>
        <p:spPr>
          <a:xfrm>
            <a:off x="2417725" y="1959488"/>
            <a:ext cx="5679300" cy="10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5" name="Google Shape;635;p30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602498" y="3698775"/>
            <a:ext cx="235500" cy="2355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00899D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311700" y="3840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713225" y="1036775"/>
            <a:ext cx="7717500" cy="3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8C5A79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Font typeface="Lato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5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1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40" name="Google Shape;640;p31"/>
          <p:cNvGrpSpPr/>
          <p:nvPr/>
        </p:nvGrpSpPr>
        <p:grpSpPr>
          <a:xfrm>
            <a:off x="901678" y="384227"/>
            <a:ext cx="1176988" cy="1177272"/>
            <a:chOff x="1347125" y="349025"/>
            <a:chExt cx="4978800" cy="4980000"/>
          </a:xfrm>
        </p:grpSpPr>
        <p:sp>
          <p:nvSpPr>
            <p:cNvPr id="641" name="Google Shape;641;p3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1"/>
          <p:cNvSpPr/>
          <p:nvPr/>
        </p:nvSpPr>
        <p:spPr>
          <a:xfrm>
            <a:off x="901672" y="3998600"/>
            <a:ext cx="501000" cy="50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 txBox="1">
            <a:spLocks noGrp="1"/>
          </p:cNvSpPr>
          <p:nvPr>
            <p:ph type="title"/>
          </p:nvPr>
        </p:nvSpPr>
        <p:spPr>
          <a:xfrm>
            <a:off x="2417725" y="2018688"/>
            <a:ext cx="56793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600"/>
              <a:buNone/>
              <a:defRPr sz="3600"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31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31"/>
          <p:cNvSpPr/>
          <p:nvPr/>
        </p:nvSpPr>
        <p:spPr>
          <a:xfrm rot="-6727045">
            <a:off x="5316341" y="3823636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7909623" y="4041925"/>
            <a:ext cx="235500" cy="23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solidFill>
          <a:schemeClr val="accen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2"/>
          <p:cNvSpPr/>
          <p:nvPr/>
        </p:nvSpPr>
        <p:spPr>
          <a:xfrm>
            <a:off x="-1441968" y="632603"/>
            <a:ext cx="3764100" cy="3764100"/>
          </a:xfrm>
          <a:prstGeom prst="donut">
            <a:avLst>
              <a:gd name="adj" fmla="val 17842"/>
            </a:avLst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71" name="Google Shape;671;p32"/>
          <p:cNvSpPr/>
          <p:nvPr/>
        </p:nvSpPr>
        <p:spPr>
          <a:xfrm>
            <a:off x="1153977" y="586793"/>
            <a:ext cx="444300" cy="4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2"/>
          <p:cNvSpPr txBox="1">
            <a:spLocks noGrp="1"/>
          </p:cNvSpPr>
          <p:nvPr>
            <p:ph type="title"/>
          </p:nvPr>
        </p:nvSpPr>
        <p:spPr>
          <a:xfrm>
            <a:off x="2417725" y="2003888"/>
            <a:ext cx="5679300" cy="9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32"/>
          <p:cNvSpPr txBox="1">
            <a:spLocks noGrp="1"/>
          </p:cNvSpPr>
          <p:nvPr>
            <p:ph type="subTitle" idx="1"/>
          </p:nvPr>
        </p:nvSpPr>
        <p:spPr>
          <a:xfrm>
            <a:off x="2417725" y="2994913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32"/>
          <p:cNvSpPr/>
          <p:nvPr/>
        </p:nvSpPr>
        <p:spPr>
          <a:xfrm>
            <a:off x="217925" y="2906275"/>
            <a:ext cx="444300" cy="4443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2"/>
          <p:cNvSpPr/>
          <p:nvPr/>
        </p:nvSpPr>
        <p:spPr>
          <a:xfrm>
            <a:off x="7328699" y="4498225"/>
            <a:ext cx="1159500" cy="1159500"/>
          </a:xfrm>
          <a:prstGeom prst="donut">
            <a:avLst>
              <a:gd name="adj" fmla="val 178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32"/>
          <p:cNvGrpSpPr/>
          <p:nvPr/>
        </p:nvGrpSpPr>
        <p:grpSpPr>
          <a:xfrm>
            <a:off x="8092579" y="4061881"/>
            <a:ext cx="1235738" cy="1236036"/>
            <a:chOff x="1347125" y="349025"/>
            <a:chExt cx="4978800" cy="4980000"/>
          </a:xfrm>
        </p:grpSpPr>
        <p:sp>
          <p:nvSpPr>
            <p:cNvPr id="677" name="Google Shape;677;p32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2"/>
          <p:cNvSpPr/>
          <p:nvPr/>
        </p:nvSpPr>
        <p:spPr>
          <a:xfrm>
            <a:off x="8553551" y="213355"/>
            <a:ext cx="240900" cy="240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 txBox="1">
            <a:spLocks noGrp="1"/>
          </p:cNvSpPr>
          <p:nvPr>
            <p:ph type="title" idx="2" hasCustomPrompt="1"/>
          </p:nvPr>
        </p:nvSpPr>
        <p:spPr>
          <a:xfrm>
            <a:off x="2417725" y="135597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210"/>
              </a:buClr>
              <a:buSzPts val="4000"/>
              <a:buNone/>
              <a:defRPr sz="4000">
                <a:solidFill>
                  <a:srgbClr val="FF721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1" name="Google Shape;701;p32"/>
          <p:cNvSpPr/>
          <p:nvPr/>
        </p:nvSpPr>
        <p:spPr>
          <a:xfrm>
            <a:off x="-542976" y="2994800"/>
            <a:ext cx="1159500" cy="1159500"/>
          </a:xfrm>
          <a:prstGeom prst="donut">
            <a:avLst>
              <a:gd name="adj" fmla="val 178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17">
    <p:bg>
      <p:bgPr>
        <a:solidFill>
          <a:schemeClr val="accen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33"/>
          <p:cNvGrpSpPr/>
          <p:nvPr/>
        </p:nvGrpSpPr>
        <p:grpSpPr>
          <a:xfrm>
            <a:off x="7969792" y="3804684"/>
            <a:ext cx="1717686" cy="1718100"/>
            <a:chOff x="1347125" y="349025"/>
            <a:chExt cx="4978800" cy="4980000"/>
          </a:xfrm>
        </p:grpSpPr>
        <p:sp>
          <p:nvSpPr>
            <p:cNvPr id="704" name="Google Shape;704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3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727" name="Google Shape;727;p33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33"/>
          <p:cNvSpPr/>
          <p:nvPr/>
        </p:nvSpPr>
        <p:spPr>
          <a:xfrm>
            <a:off x="8642025" y="3654650"/>
            <a:ext cx="258300" cy="258300"/>
          </a:xfrm>
          <a:prstGeom prst="ellipse">
            <a:avLst/>
          </a:prstGeom>
          <a:solidFill>
            <a:srgbClr val="F0F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3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3"/>
          <p:cNvSpPr/>
          <p:nvPr/>
        </p:nvSpPr>
        <p:spPr>
          <a:xfrm>
            <a:off x="7626000" y="4120650"/>
            <a:ext cx="798000" cy="7980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3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2700"/>
              <a:buNone/>
              <a:defRPr sz="2700">
                <a:solidFill>
                  <a:srgbClr val="F0F7E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400"/>
              <a:buNone/>
              <a:defRPr sz="14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3">
  <p:cSld name="CUSTOM_18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"/>
          <p:cNvSpPr txBox="1">
            <a:spLocks noGrp="1"/>
          </p:cNvSpPr>
          <p:nvPr>
            <p:ph type="title"/>
          </p:nvPr>
        </p:nvSpPr>
        <p:spPr>
          <a:xfrm>
            <a:off x="720000" y="1941300"/>
            <a:ext cx="3294000" cy="12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5" name="Google Shape;755;p34"/>
          <p:cNvSpPr txBox="1">
            <a:spLocks noGrp="1"/>
          </p:cNvSpPr>
          <p:nvPr>
            <p:ph type="subTitle" idx="1"/>
          </p:nvPr>
        </p:nvSpPr>
        <p:spPr>
          <a:xfrm>
            <a:off x="5089025" y="9897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34"/>
          <p:cNvSpPr txBox="1">
            <a:spLocks noGrp="1"/>
          </p:cNvSpPr>
          <p:nvPr>
            <p:ph type="subTitle" idx="2"/>
          </p:nvPr>
        </p:nvSpPr>
        <p:spPr>
          <a:xfrm>
            <a:off x="5089025" y="1881275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34"/>
          <p:cNvSpPr txBox="1">
            <a:spLocks noGrp="1"/>
          </p:cNvSpPr>
          <p:nvPr>
            <p:ph type="subTitle" idx="3"/>
          </p:nvPr>
        </p:nvSpPr>
        <p:spPr>
          <a:xfrm>
            <a:off x="5089025" y="2757013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34"/>
          <p:cNvSpPr txBox="1">
            <a:spLocks noGrp="1"/>
          </p:cNvSpPr>
          <p:nvPr>
            <p:ph type="subTitle" idx="4"/>
          </p:nvPr>
        </p:nvSpPr>
        <p:spPr>
          <a:xfrm>
            <a:off x="5089025" y="3722200"/>
            <a:ext cx="2388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grpSp>
        <p:nvGrpSpPr>
          <p:cNvPr id="759" name="Google Shape;759;p34"/>
          <p:cNvGrpSpPr/>
          <p:nvPr/>
        </p:nvGrpSpPr>
        <p:grpSpPr>
          <a:xfrm>
            <a:off x="8010979" y="-524141"/>
            <a:ext cx="1717686" cy="1718100"/>
            <a:chOff x="1347125" y="349025"/>
            <a:chExt cx="4978800" cy="4980000"/>
          </a:xfrm>
        </p:grpSpPr>
        <p:sp>
          <p:nvSpPr>
            <p:cNvPr id="760" name="Google Shape;760;p34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34"/>
          <p:cNvSpPr/>
          <p:nvPr/>
        </p:nvSpPr>
        <p:spPr>
          <a:xfrm>
            <a:off x="8665988" y="540000"/>
            <a:ext cx="861000" cy="8610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7434013" y="172593"/>
            <a:ext cx="324600" cy="3246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4"/>
          <p:cNvSpPr/>
          <p:nvPr/>
        </p:nvSpPr>
        <p:spPr>
          <a:xfrm rot="-6727045">
            <a:off x="-227338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4"/>
          <p:cNvSpPr/>
          <p:nvPr/>
        </p:nvSpPr>
        <p:spPr>
          <a:xfrm>
            <a:off x="118955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4">
  <p:cSld name="CUSTOM_19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5"/>
          <p:cNvSpPr txBox="1">
            <a:spLocks noGrp="1"/>
          </p:cNvSpPr>
          <p:nvPr>
            <p:ph type="title"/>
          </p:nvPr>
        </p:nvSpPr>
        <p:spPr>
          <a:xfrm>
            <a:off x="761000" y="384050"/>
            <a:ext cx="78093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1"/>
          </p:nvPr>
        </p:nvSpPr>
        <p:spPr>
          <a:xfrm>
            <a:off x="1074150" y="1344373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2"/>
          </p:nvPr>
        </p:nvSpPr>
        <p:spPr>
          <a:xfrm>
            <a:off x="1074150" y="2468125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3"/>
          </p:nvPr>
        </p:nvSpPr>
        <p:spPr>
          <a:xfrm>
            <a:off x="1074150" y="3029999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4"/>
          </p:nvPr>
        </p:nvSpPr>
        <p:spPr>
          <a:xfrm>
            <a:off x="1074150" y="3591873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2" name="Google Shape;792;p35"/>
          <p:cNvSpPr txBox="1">
            <a:spLocks noGrp="1"/>
          </p:cNvSpPr>
          <p:nvPr>
            <p:ph type="subTitle" idx="5"/>
          </p:nvPr>
        </p:nvSpPr>
        <p:spPr>
          <a:xfrm>
            <a:off x="1074150" y="1906250"/>
            <a:ext cx="4263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CUSTOM_20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6"/>
          <p:cNvSpPr txBox="1">
            <a:spLocks noGrp="1"/>
          </p:cNvSpPr>
          <p:nvPr>
            <p:ph type="subTitle" idx="1"/>
          </p:nvPr>
        </p:nvSpPr>
        <p:spPr>
          <a:xfrm>
            <a:off x="10550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36"/>
          <p:cNvSpPr txBox="1">
            <a:spLocks noGrp="1"/>
          </p:cNvSpPr>
          <p:nvPr>
            <p:ph type="subTitle" idx="2"/>
          </p:nvPr>
        </p:nvSpPr>
        <p:spPr>
          <a:xfrm>
            <a:off x="6024400" y="2474773"/>
            <a:ext cx="20454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36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7" name="Google Shape;797;p36"/>
          <p:cNvSpPr txBox="1">
            <a:spLocks noGrp="1"/>
          </p:cNvSpPr>
          <p:nvPr>
            <p:ph type="subTitle" idx="3"/>
          </p:nvPr>
        </p:nvSpPr>
        <p:spPr>
          <a:xfrm>
            <a:off x="10550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8" name="Google Shape;798;p36"/>
          <p:cNvSpPr txBox="1">
            <a:spLocks noGrp="1"/>
          </p:cNvSpPr>
          <p:nvPr>
            <p:ph type="subTitle" idx="4"/>
          </p:nvPr>
        </p:nvSpPr>
        <p:spPr>
          <a:xfrm>
            <a:off x="6024400" y="1999610"/>
            <a:ext cx="20454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2">
  <p:cSld name="CUSTOM_2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7"/>
          <p:cNvSpPr txBox="1">
            <a:spLocks noGrp="1"/>
          </p:cNvSpPr>
          <p:nvPr>
            <p:ph type="title"/>
          </p:nvPr>
        </p:nvSpPr>
        <p:spPr>
          <a:xfrm>
            <a:off x="1074150" y="394200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1" name="Google Shape;801;p37"/>
          <p:cNvSpPr txBox="1">
            <a:spLocks noGrp="1"/>
          </p:cNvSpPr>
          <p:nvPr>
            <p:ph type="subTitle" idx="1"/>
          </p:nvPr>
        </p:nvSpPr>
        <p:spPr>
          <a:xfrm>
            <a:off x="1074150" y="1151650"/>
            <a:ext cx="6995700" cy="3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CUSTOM_2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04" name="Google Shape;804;p38"/>
          <p:cNvGrpSpPr/>
          <p:nvPr/>
        </p:nvGrpSpPr>
        <p:grpSpPr>
          <a:xfrm>
            <a:off x="8069842" y="4006534"/>
            <a:ext cx="1717686" cy="1718100"/>
            <a:chOff x="1347125" y="349025"/>
            <a:chExt cx="4978800" cy="4980000"/>
          </a:xfrm>
        </p:grpSpPr>
        <p:sp>
          <p:nvSpPr>
            <p:cNvPr id="805" name="Google Shape;805;p38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38"/>
          <p:cNvGrpSpPr/>
          <p:nvPr/>
        </p:nvGrpSpPr>
        <p:grpSpPr>
          <a:xfrm>
            <a:off x="-40261" y="-268502"/>
            <a:ext cx="760263" cy="760446"/>
            <a:chOff x="1347125" y="349025"/>
            <a:chExt cx="4978800" cy="4980000"/>
          </a:xfrm>
        </p:grpSpPr>
        <p:sp>
          <p:nvSpPr>
            <p:cNvPr id="828" name="Google Shape;828;p38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38"/>
          <p:cNvSpPr/>
          <p:nvPr/>
        </p:nvSpPr>
        <p:spPr>
          <a:xfrm>
            <a:off x="8742075" y="3856500"/>
            <a:ext cx="258300" cy="2583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8"/>
          <p:cNvSpPr/>
          <p:nvPr/>
        </p:nvSpPr>
        <p:spPr>
          <a:xfrm>
            <a:off x="140600" y="380100"/>
            <a:ext cx="159900" cy="159900"/>
          </a:xfrm>
          <a:prstGeom prst="ellipse">
            <a:avLst/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611750" y="2775167"/>
            <a:ext cx="2744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4787500" y="2775167"/>
            <a:ext cx="2744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074150" y="384100"/>
            <a:ext cx="69957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3"/>
          </p:nvPr>
        </p:nvSpPr>
        <p:spPr>
          <a:xfrm>
            <a:off x="1611750" y="3110592"/>
            <a:ext cx="27447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4"/>
          </p:nvPr>
        </p:nvSpPr>
        <p:spPr>
          <a:xfrm>
            <a:off x="4787500" y="3110592"/>
            <a:ext cx="27447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76" name="Google Shape;76;p5"/>
          <p:cNvGrpSpPr/>
          <p:nvPr/>
        </p:nvGrpSpPr>
        <p:grpSpPr>
          <a:xfrm>
            <a:off x="8064617" y="-289891"/>
            <a:ext cx="1717686" cy="1718100"/>
            <a:chOff x="1347125" y="349025"/>
            <a:chExt cx="4978800" cy="4980000"/>
          </a:xfrm>
        </p:grpSpPr>
        <p:sp>
          <p:nvSpPr>
            <p:cNvPr id="77" name="Google Shape;77;p5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5"/>
          <p:cNvSpPr/>
          <p:nvPr/>
        </p:nvSpPr>
        <p:spPr>
          <a:xfrm rot="-6727045">
            <a:off x="-2101834" y="4055761"/>
            <a:ext cx="3172076" cy="4788701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361100" y="4780250"/>
            <a:ext cx="251100" cy="251100"/>
          </a:xfrm>
          <a:prstGeom prst="ellipse">
            <a:avLst/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637869" y="-12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713225" y="1863113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5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ubTitle" idx="1"/>
          </p:nvPr>
        </p:nvSpPr>
        <p:spPr>
          <a:xfrm>
            <a:off x="695550" y="2688138"/>
            <a:ext cx="334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48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rgbClr val="00BB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subTitle" idx="1"/>
          </p:nvPr>
        </p:nvSpPr>
        <p:spPr>
          <a:xfrm>
            <a:off x="747150" y="1381800"/>
            <a:ext cx="32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None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692850" y="1444238"/>
            <a:ext cx="3816000" cy="13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4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3600"/>
              <a:buNone/>
              <a:defRPr sz="3600"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1"/>
          </p:nvPr>
        </p:nvSpPr>
        <p:spPr>
          <a:xfrm>
            <a:off x="692850" y="2906650"/>
            <a:ext cx="38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7ED"/>
              </a:buClr>
              <a:buSzPts val="1200"/>
              <a:buNone/>
              <a:defRPr>
                <a:solidFill>
                  <a:srgbClr val="F0F7E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5617344" y="0"/>
            <a:ext cx="3526656" cy="5143537"/>
          </a:xfrm>
          <a:custGeom>
            <a:avLst/>
            <a:gdLst/>
            <a:ahLst/>
            <a:cxnLst/>
            <a:rect l="l" t="t" r="r" b="b"/>
            <a:pathLst>
              <a:path w="130629" h="190519" extrusionOk="0">
                <a:moveTo>
                  <a:pt x="74795" y="1"/>
                </a:moveTo>
                <a:lnTo>
                  <a:pt x="21418" y="19463"/>
                </a:lnTo>
                <a:cubicBezTo>
                  <a:pt x="7776" y="24447"/>
                  <a:pt x="0" y="42049"/>
                  <a:pt x="4055" y="58792"/>
                </a:cubicBezTo>
                <a:lnTo>
                  <a:pt x="36014" y="190518"/>
                </a:lnTo>
                <a:lnTo>
                  <a:pt x="130629" y="190518"/>
                </a:lnTo>
                <a:lnTo>
                  <a:pt x="130629" y="1"/>
                </a:lnTo>
                <a:close/>
              </a:path>
            </a:pathLst>
          </a:cu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709986" y="384050"/>
            <a:ext cx="417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709986" y="1329770"/>
            <a:ext cx="36066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 sz="1400">
                <a:solidFill>
                  <a:srgbClr val="34343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●"/>
              <a:defRPr>
                <a:solidFill>
                  <a:srgbClr val="34343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○"/>
              <a:defRPr>
                <a:solidFill>
                  <a:srgbClr val="34343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Char char="■"/>
              <a:defRPr>
                <a:solidFill>
                  <a:srgbClr val="3434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0"/>
          <p:cNvGrpSpPr/>
          <p:nvPr/>
        </p:nvGrpSpPr>
        <p:grpSpPr>
          <a:xfrm>
            <a:off x="8064617" y="361184"/>
            <a:ext cx="1717686" cy="1718100"/>
            <a:chOff x="1347125" y="349025"/>
            <a:chExt cx="4978800" cy="4980000"/>
          </a:xfrm>
        </p:grpSpPr>
        <p:sp>
          <p:nvSpPr>
            <p:cNvPr id="118" name="Google Shape;118;p1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0"/>
          <p:cNvSpPr/>
          <p:nvPr/>
        </p:nvSpPr>
        <p:spPr>
          <a:xfrm>
            <a:off x="-1925625" y="-2803700"/>
            <a:ext cx="3172125" cy="4788775"/>
          </a:xfrm>
          <a:custGeom>
            <a:avLst/>
            <a:gdLst/>
            <a:ahLst/>
            <a:cxnLst/>
            <a:rect l="l" t="t" r="r" b="b"/>
            <a:pathLst>
              <a:path w="126885" h="191551" extrusionOk="0">
                <a:moveTo>
                  <a:pt x="16464" y="0"/>
                </a:moveTo>
                <a:cubicBezTo>
                  <a:pt x="14016" y="0"/>
                  <a:pt x="11533" y="624"/>
                  <a:pt x="9255" y="1936"/>
                </a:cubicBezTo>
                <a:cubicBezTo>
                  <a:pt x="2362" y="5919"/>
                  <a:pt x="1" y="14743"/>
                  <a:pt x="3984" y="21636"/>
                </a:cubicBezTo>
                <a:lnTo>
                  <a:pt x="97907" y="184344"/>
                </a:lnTo>
                <a:cubicBezTo>
                  <a:pt x="100593" y="188966"/>
                  <a:pt x="105447" y="191551"/>
                  <a:pt x="110431" y="191551"/>
                </a:cubicBezTo>
                <a:cubicBezTo>
                  <a:pt x="112880" y="191551"/>
                  <a:pt x="115360" y="190927"/>
                  <a:pt x="117631" y="189615"/>
                </a:cubicBezTo>
                <a:cubicBezTo>
                  <a:pt x="124524" y="185632"/>
                  <a:pt x="126885" y="176807"/>
                  <a:pt x="122902" y="169914"/>
                </a:cubicBezTo>
                <a:lnTo>
                  <a:pt x="28955" y="7207"/>
                </a:lnTo>
                <a:cubicBezTo>
                  <a:pt x="26284" y="2584"/>
                  <a:pt x="21447" y="0"/>
                  <a:pt x="16464" y="0"/>
                </a:cubicBezTo>
                <a:close/>
              </a:path>
            </a:pathLst>
          </a:cu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0"/>
          <p:cNvGrpSpPr/>
          <p:nvPr/>
        </p:nvGrpSpPr>
        <p:grpSpPr>
          <a:xfrm>
            <a:off x="441939" y="198398"/>
            <a:ext cx="760263" cy="760446"/>
            <a:chOff x="1347125" y="349025"/>
            <a:chExt cx="4978800" cy="4980000"/>
          </a:xfrm>
        </p:grpSpPr>
        <p:sp>
          <p:nvSpPr>
            <p:cNvPr id="142" name="Google Shape;142;p10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0"/>
          <p:cNvSpPr/>
          <p:nvPr/>
        </p:nvSpPr>
        <p:spPr>
          <a:xfrm>
            <a:off x="-98275" y="1604525"/>
            <a:ext cx="258300" cy="258300"/>
          </a:xfrm>
          <a:prstGeom prst="ellipse">
            <a:avLst/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>
            <a:off x="-49100" y="1230525"/>
            <a:ext cx="159900" cy="159900"/>
          </a:xfrm>
          <a:prstGeom prst="ellipse">
            <a:avLst/>
          </a:prstGeom>
          <a:solidFill>
            <a:srgbClr val="0089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2371050" y="2876275"/>
            <a:ext cx="44019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1"/>
          </p:nvPr>
        </p:nvSpPr>
        <p:spPr>
          <a:xfrm>
            <a:off x="2370975" y="1847925"/>
            <a:ext cx="44019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7E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boto"/>
              <a:buNone/>
              <a:defRPr sz="27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854" name="Google Shape;854;p3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4.png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1"/>
          <p:cNvSpPr txBox="1">
            <a:spLocks noGrp="1"/>
          </p:cNvSpPr>
          <p:nvPr>
            <p:ph type="title"/>
          </p:nvPr>
        </p:nvSpPr>
        <p:spPr>
          <a:xfrm>
            <a:off x="1772494" y="545036"/>
            <a:ext cx="9100368" cy="1880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/>
              <a:t>DOCKER</a:t>
            </a:r>
          </a:p>
        </p:txBody>
      </p:sp>
      <p:sp>
        <p:nvSpPr>
          <p:cNvPr id="861" name="Google Shape;861;p41"/>
          <p:cNvSpPr txBox="1">
            <a:spLocks noGrp="1"/>
          </p:cNvSpPr>
          <p:nvPr>
            <p:ph type="subTitle" idx="1"/>
          </p:nvPr>
        </p:nvSpPr>
        <p:spPr>
          <a:xfrm>
            <a:off x="3132824" y="3615770"/>
            <a:ext cx="3300727" cy="2133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r"/>
            <a:r>
              <a:rPr lang="en"/>
              <a:t>Teodora Pantić</a:t>
            </a:r>
            <a:endParaRPr lang="en-US"/>
          </a:p>
          <a:p>
            <a:pPr marL="285750" indent="-285750" algn="r"/>
            <a:r>
              <a:rPr lang="en"/>
              <a:t>Jelena Stojković</a:t>
            </a:r>
          </a:p>
        </p:txBody>
      </p:sp>
      <p:grpSp>
        <p:nvGrpSpPr>
          <p:cNvPr id="862" name="Google Shape;862;p41"/>
          <p:cNvGrpSpPr/>
          <p:nvPr/>
        </p:nvGrpSpPr>
        <p:grpSpPr>
          <a:xfrm>
            <a:off x="7928660" y="3817331"/>
            <a:ext cx="1717686" cy="1718100"/>
            <a:chOff x="1347125" y="349025"/>
            <a:chExt cx="4978800" cy="4980000"/>
          </a:xfrm>
        </p:grpSpPr>
        <p:sp>
          <p:nvSpPr>
            <p:cNvPr id="863" name="Google Shape;863;p4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41"/>
          <p:cNvSpPr/>
          <p:nvPr/>
        </p:nvSpPr>
        <p:spPr>
          <a:xfrm>
            <a:off x="7406682" y="3675483"/>
            <a:ext cx="972600" cy="926880"/>
          </a:xfrm>
          <a:prstGeom prst="donut">
            <a:avLst>
              <a:gd name="adj" fmla="val 17842"/>
            </a:avLst>
          </a:prstGeom>
          <a:solidFill>
            <a:srgbClr val="FF72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1"/>
          <p:cNvSpPr/>
          <p:nvPr/>
        </p:nvSpPr>
        <p:spPr>
          <a:xfrm rot="9266724">
            <a:off x="8115144" y="3656386"/>
            <a:ext cx="251060" cy="2510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1"/>
          <p:cNvSpPr/>
          <p:nvPr/>
        </p:nvSpPr>
        <p:spPr>
          <a:xfrm>
            <a:off x="2001141" y="3536252"/>
            <a:ext cx="71830" cy="72829"/>
          </a:xfrm>
          <a:custGeom>
            <a:avLst/>
            <a:gdLst/>
            <a:ahLst/>
            <a:cxnLst/>
            <a:rect l="l" t="t" r="r" b="b"/>
            <a:pathLst>
              <a:path w="1718" h="1742" extrusionOk="0">
                <a:moveTo>
                  <a:pt x="859" y="0"/>
                </a:moveTo>
                <a:cubicBezTo>
                  <a:pt x="382" y="0"/>
                  <a:pt x="0" y="406"/>
                  <a:pt x="0" y="883"/>
                </a:cubicBezTo>
                <a:cubicBezTo>
                  <a:pt x="0" y="1360"/>
                  <a:pt x="382" y="1741"/>
                  <a:pt x="859" y="1741"/>
                </a:cubicBezTo>
                <a:cubicBezTo>
                  <a:pt x="1336" y="1741"/>
                  <a:pt x="1717" y="1360"/>
                  <a:pt x="1717" y="883"/>
                </a:cubicBezTo>
                <a:cubicBezTo>
                  <a:pt x="1717" y="406"/>
                  <a:pt x="1336" y="0"/>
                  <a:pt x="8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1"/>
          <p:cNvSpPr/>
          <p:nvPr/>
        </p:nvSpPr>
        <p:spPr>
          <a:xfrm>
            <a:off x="1975219" y="3611044"/>
            <a:ext cx="124677" cy="63840"/>
          </a:xfrm>
          <a:custGeom>
            <a:avLst/>
            <a:gdLst/>
            <a:ahLst/>
            <a:cxnLst/>
            <a:rect l="l" t="t" r="r" b="b"/>
            <a:pathLst>
              <a:path w="2982" h="1527" extrusionOk="0">
                <a:moveTo>
                  <a:pt x="1073" y="0"/>
                </a:moveTo>
                <a:cubicBezTo>
                  <a:pt x="501" y="0"/>
                  <a:pt x="24" y="477"/>
                  <a:pt x="24" y="1050"/>
                </a:cubicBezTo>
                <a:lnTo>
                  <a:pt x="24" y="1193"/>
                </a:lnTo>
                <a:cubicBezTo>
                  <a:pt x="0" y="1383"/>
                  <a:pt x="143" y="1527"/>
                  <a:pt x="310" y="1527"/>
                </a:cubicBezTo>
                <a:lnTo>
                  <a:pt x="2648" y="1527"/>
                </a:lnTo>
                <a:cubicBezTo>
                  <a:pt x="2814" y="1527"/>
                  <a:pt x="2981" y="1383"/>
                  <a:pt x="2981" y="1193"/>
                </a:cubicBezTo>
                <a:cubicBezTo>
                  <a:pt x="2981" y="549"/>
                  <a:pt x="2433" y="0"/>
                  <a:pt x="17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1"/>
          <p:cNvSpPr/>
          <p:nvPr/>
        </p:nvSpPr>
        <p:spPr>
          <a:xfrm>
            <a:off x="3262539" y="3982956"/>
            <a:ext cx="111758" cy="111710"/>
          </a:xfrm>
          <a:custGeom>
            <a:avLst/>
            <a:gdLst/>
            <a:ahLst/>
            <a:cxnLst/>
            <a:rect l="l" t="t" r="r" b="b"/>
            <a:pathLst>
              <a:path w="2673" h="2672" extrusionOk="0">
                <a:moveTo>
                  <a:pt x="1337" y="287"/>
                </a:moveTo>
                <a:cubicBezTo>
                  <a:pt x="1933" y="287"/>
                  <a:pt x="2386" y="764"/>
                  <a:pt x="2386" y="1336"/>
                </a:cubicBezTo>
                <a:cubicBezTo>
                  <a:pt x="2386" y="1908"/>
                  <a:pt x="1909" y="2385"/>
                  <a:pt x="1337" y="2385"/>
                </a:cubicBezTo>
                <a:cubicBezTo>
                  <a:pt x="764" y="2385"/>
                  <a:pt x="287" y="1908"/>
                  <a:pt x="287" y="1336"/>
                </a:cubicBezTo>
                <a:cubicBezTo>
                  <a:pt x="287" y="764"/>
                  <a:pt x="764" y="287"/>
                  <a:pt x="1337" y="287"/>
                </a:cubicBezTo>
                <a:close/>
                <a:moveTo>
                  <a:pt x="1337" y="0"/>
                </a:moveTo>
                <a:cubicBezTo>
                  <a:pt x="597" y="0"/>
                  <a:pt x="1" y="597"/>
                  <a:pt x="1" y="1336"/>
                </a:cubicBezTo>
                <a:cubicBezTo>
                  <a:pt x="1" y="2075"/>
                  <a:pt x="597" y="2672"/>
                  <a:pt x="1337" y="2672"/>
                </a:cubicBezTo>
                <a:cubicBezTo>
                  <a:pt x="2076" y="2672"/>
                  <a:pt x="2672" y="2075"/>
                  <a:pt x="2672" y="1336"/>
                </a:cubicBezTo>
                <a:cubicBezTo>
                  <a:pt x="2672" y="597"/>
                  <a:pt x="2076" y="0"/>
                  <a:pt x="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whale with blocks on it&#10;&#10;Description automatically generated">
            <a:extLst>
              <a:ext uri="{FF2B5EF4-FFF2-40B4-BE49-F238E27FC236}">
                <a16:creationId xmlns:a16="http://schemas.microsoft.com/office/drawing/2014/main" id="{143BCB2C-44BC-8693-9402-1FEE46F9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83" y="1756671"/>
            <a:ext cx="2861094" cy="28718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>
          <a:extLst>
            <a:ext uri="{FF2B5EF4-FFF2-40B4-BE49-F238E27FC236}">
              <a16:creationId xmlns:a16="http://schemas.microsoft.com/office/drawing/2014/main" id="{0C826350-337B-6ADE-3FED-9DE1F60A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51">
            <a:extLst>
              <a:ext uri="{FF2B5EF4-FFF2-40B4-BE49-F238E27FC236}">
                <a16:creationId xmlns:a16="http://schemas.microsoft.com/office/drawing/2014/main" id="{D655F9C8-9990-55C6-C3B9-FECD1C1C8D63}"/>
              </a:ext>
            </a:extLst>
          </p:cNvPr>
          <p:cNvGrpSpPr/>
          <p:nvPr/>
        </p:nvGrpSpPr>
        <p:grpSpPr>
          <a:xfrm>
            <a:off x="7753967" y="1290158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>
              <a:extLst>
                <a:ext uri="{FF2B5EF4-FFF2-40B4-BE49-F238E27FC236}">
                  <a16:creationId xmlns:a16="http://schemas.microsoft.com/office/drawing/2014/main" id="{98655DD9-87B7-E3E4-C2D6-CD67E42B7E50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>
              <a:extLst>
                <a:ext uri="{FF2B5EF4-FFF2-40B4-BE49-F238E27FC236}">
                  <a16:creationId xmlns:a16="http://schemas.microsoft.com/office/drawing/2014/main" id="{EC833169-1A21-CF7A-1EFD-17542446242E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>
              <a:extLst>
                <a:ext uri="{FF2B5EF4-FFF2-40B4-BE49-F238E27FC236}">
                  <a16:creationId xmlns:a16="http://schemas.microsoft.com/office/drawing/2014/main" id="{D11627C4-D201-34A3-159E-34F622E45936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>
              <a:extLst>
                <a:ext uri="{FF2B5EF4-FFF2-40B4-BE49-F238E27FC236}">
                  <a16:creationId xmlns:a16="http://schemas.microsoft.com/office/drawing/2014/main" id="{F8D57802-0E76-1CA3-4567-452092A74116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>
              <a:extLst>
                <a:ext uri="{FF2B5EF4-FFF2-40B4-BE49-F238E27FC236}">
                  <a16:creationId xmlns:a16="http://schemas.microsoft.com/office/drawing/2014/main" id="{09072139-8BBF-239A-5DD0-70A7E9D4E23B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>
              <a:extLst>
                <a:ext uri="{FF2B5EF4-FFF2-40B4-BE49-F238E27FC236}">
                  <a16:creationId xmlns:a16="http://schemas.microsoft.com/office/drawing/2014/main" id="{4058DF2F-ACF3-293B-2AB6-6EF4FB8975D0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>
              <a:extLst>
                <a:ext uri="{FF2B5EF4-FFF2-40B4-BE49-F238E27FC236}">
                  <a16:creationId xmlns:a16="http://schemas.microsoft.com/office/drawing/2014/main" id="{3FDAB02C-4A4C-23E4-45FB-579DA9077CCF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>
              <a:extLst>
                <a:ext uri="{FF2B5EF4-FFF2-40B4-BE49-F238E27FC236}">
                  <a16:creationId xmlns:a16="http://schemas.microsoft.com/office/drawing/2014/main" id="{6416F376-341A-F71E-AF9F-51360DADA938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>
              <a:extLst>
                <a:ext uri="{FF2B5EF4-FFF2-40B4-BE49-F238E27FC236}">
                  <a16:creationId xmlns:a16="http://schemas.microsoft.com/office/drawing/2014/main" id="{99B4BDB5-EB1B-C229-A654-10CE7BC2CADC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>
              <a:extLst>
                <a:ext uri="{FF2B5EF4-FFF2-40B4-BE49-F238E27FC236}">
                  <a16:creationId xmlns:a16="http://schemas.microsoft.com/office/drawing/2014/main" id="{2D4C7F54-BE1E-B81D-163F-9A258B264F43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>
              <a:extLst>
                <a:ext uri="{FF2B5EF4-FFF2-40B4-BE49-F238E27FC236}">
                  <a16:creationId xmlns:a16="http://schemas.microsoft.com/office/drawing/2014/main" id="{EA63BCE2-5BA8-2E78-DE95-49ED583DA3BE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>
              <a:extLst>
                <a:ext uri="{FF2B5EF4-FFF2-40B4-BE49-F238E27FC236}">
                  <a16:creationId xmlns:a16="http://schemas.microsoft.com/office/drawing/2014/main" id="{ACC5D458-6051-833A-E639-EF811BF6A181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>
              <a:extLst>
                <a:ext uri="{FF2B5EF4-FFF2-40B4-BE49-F238E27FC236}">
                  <a16:creationId xmlns:a16="http://schemas.microsoft.com/office/drawing/2014/main" id="{5C43DE4D-2D37-A63F-0593-352D78F17829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>
              <a:extLst>
                <a:ext uri="{FF2B5EF4-FFF2-40B4-BE49-F238E27FC236}">
                  <a16:creationId xmlns:a16="http://schemas.microsoft.com/office/drawing/2014/main" id="{BFB04DD9-65FC-4D33-0DFE-0AC0BC7DC02A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>
              <a:extLst>
                <a:ext uri="{FF2B5EF4-FFF2-40B4-BE49-F238E27FC236}">
                  <a16:creationId xmlns:a16="http://schemas.microsoft.com/office/drawing/2014/main" id="{CA648B86-9F70-2138-351E-10396FB44A04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>
              <a:extLst>
                <a:ext uri="{FF2B5EF4-FFF2-40B4-BE49-F238E27FC236}">
                  <a16:creationId xmlns:a16="http://schemas.microsoft.com/office/drawing/2014/main" id="{5A3EB8B3-0017-0FF1-BF2F-5897A1D75BFE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>
              <a:extLst>
                <a:ext uri="{FF2B5EF4-FFF2-40B4-BE49-F238E27FC236}">
                  <a16:creationId xmlns:a16="http://schemas.microsoft.com/office/drawing/2014/main" id="{544A2220-4B68-1D01-BE42-3AC445569DE7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>
              <a:extLst>
                <a:ext uri="{FF2B5EF4-FFF2-40B4-BE49-F238E27FC236}">
                  <a16:creationId xmlns:a16="http://schemas.microsoft.com/office/drawing/2014/main" id="{45DC6C90-7473-40ED-9C09-1B7E0FD46DF3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>
              <a:extLst>
                <a:ext uri="{FF2B5EF4-FFF2-40B4-BE49-F238E27FC236}">
                  <a16:creationId xmlns:a16="http://schemas.microsoft.com/office/drawing/2014/main" id="{F81F0F9C-11D4-C5F4-7742-36E556F9F3DE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>
              <a:extLst>
                <a:ext uri="{FF2B5EF4-FFF2-40B4-BE49-F238E27FC236}">
                  <a16:creationId xmlns:a16="http://schemas.microsoft.com/office/drawing/2014/main" id="{38EEC69B-98E4-B7A8-A215-C2D7EED6C946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>
              <a:extLst>
                <a:ext uri="{FF2B5EF4-FFF2-40B4-BE49-F238E27FC236}">
                  <a16:creationId xmlns:a16="http://schemas.microsoft.com/office/drawing/2014/main" id="{09FCB5A4-63DC-35FA-CCCE-647C3274EB10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>
              <a:extLst>
                <a:ext uri="{FF2B5EF4-FFF2-40B4-BE49-F238E27FC236}">
                  <a16:creationId xmlns:a16="http://schemas.microsoft.com/office/drawing/2014/main" id="{4CCEFC94-BDE0-0FE9-E245-82B44F6D3934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>
            <a:extLst>
              <a:ext uri="{FF2B5EF4-FFF2-40B4-BE49-F238E27FC236}">
                <a16:creationId xmlns:a16="http://schemas.microsoft.com/office/drawing/2014/main" id="{895901E4-7BE6-14FF-3E07-9E4F468145CB}"/>
              </a:ext>
            </a:extLst>
          </p:cNvPr>
          <p:cNvSpPr/>
          <p:nvPr/>
        </p:nvSpPr>
        <p:spPr>
          <a:xfrm>
            <a:off x="6520911" y="3583829"/>
            <a:ext cx="1184507" cy="108746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>
            <a:extLst>
              <a:ext uri="{FF2B5EF4-FFF2-40B4-BE49-F238E27FC236}">
                <a16:creationId xmlns:a16="http://schemas.microsoft.com/office/drawing/2014/main" id="{F3FAFFE7-80B5-90E7-3792-64E3DC11D6BF}"/>
              </a:ext>
            </a:extLst>
          </p:cNvPr>
          <p:cNvGrpSpPr/>
          <p:nvPr/>
        </p:nvGrpSpPr>
        <p:grpSpPr>
          <a:xfrm>
            <a:off x="450006" y="665414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>
              <a:extLst>
                <a:ext uri="{FF2B5EF4-FFF2-40B4-BE49-F238E27FC236}">
                  <a16:creationId xmlns:a16="http://schemas.microsoft.com/office/drawing/2014/main" id="{4A5DA443-E3EF-3AC5-8528-E6D81ADD494F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>
              <a:extLst>
                <a:ext uri="{FF2B5EF4-FFF2-40B4-BE49-F238E27FC236}">
                  <a16:creationId xmlns:a16="http://schemas.microsoft.com/office/drawing/2014/main" id="{8D1401EE-34DE-EF6B-6A0B-1EA051D1A41A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>
              <a:extLst>
                <a:ext uri="{FF2B5EF4-FFF2-40B4-BE49-F238E27FC236}">
                  <a16:creationId xmlns:a16="http://schemas.microsoft.com/office/drawing/2014/main" id="{68AF26F1-38D8-A635-2555-92EC5FB13B6D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>
              <a:extLst>
                <a:ext uri="{FF2B5EF4-FFF2-40B4-BE49-F238E27FC236}">
                  <a16:creationId xmlns:a16="http://schemas.microsoft.com/office/drawing/2014/main" id="{A205E37E-4CD7-A555-B115-B385F4244745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>
              <a:extLst>
                <a:ext uri="{FF2B5EF4-FFF2-40B4-BE49-F238E27FC236}">
                  <a16:creationId xmlns:a16="http://schemas.microsoft.com/office/drawing/2014/main" id="{40753159-C8BF-13FB-942E-9D6751D43E00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>
              <a:extLst>
                <a:ext uri="{FF2B5EF4-FFF2-40B4-BE49-F238E27FC236}">
                  <a16:creationId xmlns:a16="http://schemas.microsoft.com/office/drawing/2014/main" id="{1B80C9FD-DCFE-3C84-1685-D4ECBA49D5E1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>
              <a:extLst>
                <a:ext uri="{FF2B5EF4-FFF2-40B4-BE49-F238E27FC236}">
                  <a16:creationId xmlns:a16="http://schemas.microsoft.com/office/drawing/2014/main" id="{4F1C1224-EA11-487C-39E7-E5A7CC9F35A1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>
              <a:extLst>
                <a:ext uri="{FF2B5EF4-FFF2-40B4-BE49-F238E27FC236}">
                  <a16:creationId xmlns:a16="http://schemas.microsoft.com/office/drawing/2014/main" id="{14F66DBE-0D54-9383-636B-CB3B8F727395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>
              <a:extLst>
                <a:ext uri="{FF2B5EF4-FFF2-40B4-BE49-F238E27FC236}">
                  <a16:creationId xmlns:a16="http://schemas.microsoft.com/office/drawing/2014/main" id="{DE09B390-D444-D717-AC52-54EAE0345F69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>
              <a:extLst>
                <a:ext uri="{FF2B5EF4-FFF2-40B4-BE49-F238E27FC236}">
                  <a16:creationId xmlns:a16="http://schemas.microsoft.com/office/drawing/2014/main" id="{EC606529-D502-D07E-F4E3-55C9C6E8256D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>
              <a:extLst>
                <a:ext uri="{FF2B5EF4-FFF2-40B4-BE49-F238E27FC236}">
                  <a16:creationId xmlns:a16="http://schemas.microsoft.com/office/drawing/2014/main" id="{29A1BD11-5231-2E31-4545-D9509A6430FC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>
              <a:extLst>
                <a:ext uri="{FF2B5EF4-FFF2-40B4-BE49-F238E27FC236}">
                  <a16:creationId xmlns:a16="http://schemas.microsoft.com/office/drawing/2014/main" id="{05C7A58D-2EB3-3482-474B-181D54708FD3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>
              <a:extLst>
                <a:ext uri="{FF2B5EF4-FFF2-40B4-BE49-F238E27FC236}">
                  <a16:creationId xmlns:a16="http://schemas.microsoft.com/office/drawing/2014/main" id="{898898F1-0A2C-67DF-BE58-331456A57BF6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>
              <a:extLst>
                <a:ext uri="{FF2B5EF4-FFF2-40B4-BE49-F238E27FC236}">
                  <a16:creationId xmlns:a16="http://schemas.microsoft.com/office/drawing/2014/main" id="{64AB1936-20A2-96F6-3724-627E20A5083D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>
              <a:extLst>
                <a:ext uri="{FF2B5EF4-FFF2-40B4-BE49-F238E27FC236}">
                  <a16:creationId xmlns:a16="http://schemas.microsoft.com/office/drawing/2014/main" id="{819A3043-AE63-6BF1-8973-902B3D43884A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>
              <a:extLst>
                <a:ext uri="{FF2B5EF4-FFF2-40B4-BE49-F238E27FC236}">
                  <a16:creationId xmlns:a16="http://schemas.microsoft.com/office/drawing/2014/main" id="{79724CAB-6CBC-8010-1F3D-826E8E850EEB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>
              <a:extLst>
                <a:ext uri="{FF2B5EF4-FFF2-40B4-BE49-F238E27FC236}">
                  <a16:creationId xmlns:a16="http://schemas.microsoft.com/office/drawing/2014/main" id="{2B4C00C5-A604-525D-AB4E-FA2C520ED2F8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>
              <a:extLst>
                <a:ext uri="{FF2B5EF4-FFF2-40B4-BE49-F238E27FC236}">
                  <a16:creationId xmlns:a16="http://schemas.microsoft.com/office/drawing/2014/main" id="{BB8B526F-8D90-A1BA-CA62-58645E1EA47D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>
              <a:extLst>
                <a:ext uri="{FF2B5EF4-FFF2-40B4-BE49-F238E27FC236}">
                  <a16:creationId xmlns:a16="http://schemas.microsoft.com/office/drawing/2014/main" id="{23DD7E43-289F-6A70-850B-E2E7F7BF1D98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>
              <a:extLst>
                <a:ext uri="{FF2B5EF4-FFF2-40B4-BE49-F238E27FC236}">
                  <a16:creationId xmlns:a16="http://schemas.microsoft.com/office/drawing/2014/main" id="{94722E20-AE25-21D3-D99C-B76C713CB5D7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>
              <a:extLst>
                <a:ext uri="{FF2B5EF4-FFF2-40B4-BE49-F238E27FC236}">
                  <a16:creationId xmlns:a16="http://schemas.microsoft.com/office/drawing/2014/main" id="{B97B0448-5365-B256-829B-064726B2D2A5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>
              <a:extLst>
                <a:ext uri="{FF2B5EF4-FFF2-40B4-BE49-F238E27FC236}">
                  <a16:creationId xmlns:a16="http://schemas.microsoft.com/office/drawing/2014/main" id="{69AB3EA3-33C2-F134-CED2-3E74CD9C1BD0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229FAD-5C31-5348-56DA-119F3F8D90A9}"/>
                  </a:ext>
                </a:extLst>
              </p14:cNvPr>
              <p14:cNvContentPartPr/>
              <p14:nvPr/>
            </p14:nvContentPartPr>
            <p14:xfrm>
              <a:off x="3603624" y="-1190624"/>
              <a:ext cx="19843" cy="1984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229FAD-5C31-5348-56DA-119F3F8D90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174" y="-7143524"/>
                <a:ext cx="5952900" cy="119058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812F1C69-95CC-4379-093A-AF67CD0FA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419" y="982980"/>
            <a:ext cx="3345322" cy="36499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7646EB-458C-154C-FFC2-CBD85E27D684}"/>
              </a:ext>
            </a:extLst>
          </p:cNvPr>
          <p:cNvSpPr/>
          <p:nvPr/>
        </p:nvSpPr>
        <p:spPr>
          <a:xfrm>
            <a:off x="5090160" y="1343025"/>
            <a:ext cx="541020" cy="251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  <a:cs typeface="Arial"/>
              </a:rPr>
              <a:t>VM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3D3F17A-B980-92B3-54FC-7205EDC2F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66" y="744028"/>
            <a:ext cx="3440698" cy="39243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F48420-DB08-5468-DADF-4C95E24A8C3A}"/>
              </a:ext>
            </a:extLst>
          </p:cNvPr>
          <p:cNvSpPr/>
          <p:nvPr/>
        </p:nvSpPr>
        <p:spPr>
          <a:xfrm>
            <a:off x="1676485" y="1327125"/>
            <a:ext cx="2296638" cy="3079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Containerized Apps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7371CE-8CF0-A454-AA51-0D32FC07C12A}"/>
              </a:ext>
            </a:extLst>
          </p:cNvPr>
          <p:cNvSpPr/>
          <p:nvPr/>
        </p:nvSpPr>
        <p:spPr>
          <a:xfrm>
            <a:off x="5067384" y="1342365"/>
            <a:ext cx="566898" cy="29272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VM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25339F-E604-FEE7-46AF-F6EA3EA1D6E3}"/>
              </a:ext>
            </a:extLst>
          </p:cNvPr>
          <p:cNvSpPr/>
          <p:nvPr/>
        </p:nvSpPr>
        <p:spPr>
          <a:xfrm>
            <a:off x="6240864" y="1349985"/>
            <a:ext cx="566898" cy="2851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274273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>
          <a:extLst>
            <a:ext uri="{FF2B5EF4-FFF2-40B4-BE49-F238E27FC236}">
              <a16:creationId xmlns:a16="http://schemas.microsoft.com/office/drawing/2014/main" id="{6DE94F37-255B-27D4-A506-426E130B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1">
            <a:extLst>
              <a:ext uri="{FF2B5EF4-FFF2-40B4-BE49-F238E27FC236}">
                <a16:creationId xmlns:a16="http://schemas.microsoft.com/office/drawing/2014/main" id="{0339818C-D218-9EF6-E32A-B705FC6D1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1622" y="632057"/>
            <a:ext cx="2952068" cy="39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DOCKER</a:t>
            </a:r>
          </a:p>
        </p:txBody>
      </p:sp>
      <p:grpSp>
        <p:nvGrpSpPr>
          <p:cNvPr id="1201" name="Google Shape;1201;p51">
            <a:extLst>
              <a:ext uri="{FF2B5EF4-FFF2-40B4-BE49-F238E27FC236}">
                <a16:creationId xmlns:a16="http://schemas.microsoft.com/office/drawing/2014/main" id="{A09BF70A-EFCA-99DD-91F7-314D9A9EDB0E}"/>
              </a:ext>
            </a:extLst>
          </p:cNvPr>
          <p:cNvGrpSpPr/>
          <p:nvPr/>
        </p:nvGrpSpPr>
        <p:grpSpPr>
          <a:xfrm>
            <a:off x="7665259" y="863007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>
              <a:extLst>
                <a:ext uri="{FF2B5EF4-FFF2-40B4-BE49-F238E27FC236}">
                  <a16:creationId xmlns:a16="http://schemas.microsoft.com/office/drawing/2014/main" id="{8A5A4D39-9CFB-1B23-2ABE-8AD36D9F4E3A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>
              <a:extLst>
                <a:ext uri="{FF2B5EF4-FFF2-40B4-BE49-F238E27FC236}">
                  <a16:creationId xmlns:a16="http://schemas.microsoft.com/office/drawing/2014/main" id="{FA77A60B-18CB-BAF2-25B1-2F6EDAE18BDC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>
              <a:extLst>
                <a:ext uri="{FF2B5EF4-FFF2-40B4-BE49-F238E27FC236}">
                  <a16:creationId xmlns:a16="http://schemas.microsoft.com/office/drawing/2014/main" id="{FBB3DC08-6E9D-0453-4116-4A130A737127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>
              <a:extLst>
                <a:ext uri="{FF2B5EF4-FFF2-40B4-BE49-F238E27FC236}">
                  <a16:creationId xmlns:a16="http://schemas.microsoft.com/office/drawing/2014/main" id="{D694E40A-1162-1A6C-B5A6-58EB7B391AF2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>
              <a:extLst>
                <a:ext uri="{FF2B5EF4-FFF2-40B4-BE49-F238E27FC236}">
                  <a16:creationId xmlns:a16="http://schemas.microsoft.com/office/drawing/2014/main" id="{14EF7BA4-0A96-ED1A-D25D-36F9D6DE19EA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>
              <a:extLst>
                <a:ext uri="{FF2B5EF4-FFF2-40B4-BE49-F238E27FC236}">
                  <a16:creationId xmlns:a16="http://schemas.microsoft.com/office/drawing/2014/main" id="{394F53D5-AB7B-F162-3516-B2558BA5581B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>
              <a:extLst>
                <a:ext uri="{FF2B5EF4-FFF2-40B4-BE49-F238E27FC236}">
                  <a16:creationId xmlns:a16="http://schemas.microsoft.com/office/drawing/2014/main" id="{DA5E3167-A692-5270-09E8-F93DFC54166F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>
              <a:extLst>
                <a:ext uri="{FF2B5EF4-FFF2-40B4-BE49-F238E27FC236}">
                  <a16:creationId xmlns:a16="http://schemas.microsoft.com/office/drawing/2014/main" id="{37FE690B-5775-F1C4-69A7-183858EFB39B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>
              <a:extLst>
                <a:ext uri="{FF2B5EF4-FFF2-40B4-BE49-F238E27FC236}">
                  <a16:creationId xmlns:a16="http://schemas.microsoft.com/office/drawing/2014/main" id="{F8C8A070-8AF0-ABA4-BDEB-1F541C1BCB18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>
              <a:extLst>
                <a:ext uri="{FF2B5EF4-FFF2-40B4-BE49-F238E27FC236}">
                  <a16:creationId xmlns:a16="http://schemas.microsoft.com/office/drawing/2014/main" id="{E2EDF3A0-C31F-FDEF-87A5-5E7282DF9CEB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>
              <a:extLst>
                <a:ext uri="{FF2B5EF4-FFF2-40B4-BE49-F238E27FC236}">
                  <a16:creationId xmlns:a16="http://schemas.microsoft.com/office/drawing/2014/main" id="{58A86B89-8D97-233D-4BB4-B18E74E85E03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>
              <a:extLst>
                <a:ext uri="{FF2B5EF4-FFF2-40B4-BE49-F238E27FC236}">
                  <a16:creationId xmlns:a16="http://schemas.microsoft.com/office/drawing/2014/main" id="{5004BF1F-8F09-3011-5891-E773BB367DE4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>
              <a:extLst>
                <a:ext uri="{FF2B5EF4-FFF2-40B4-BE49-F238E27FC236}">
                  <a16:creationId xmlns:a16="http://schemas.microsoft.com/office/drawing/2014/main" id="{B5C85A58-7BEA-E68D-B9B7-D2CF48B01AD5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>
              <a:extLst>
                <a:ext uri="{FF2B5EF4-FFF2-40B4-BE49-F238E27FC236}">
                  <a16:creationId xmlns:a16="http://schemas.microsoft.com/office/drawing/2014/main" id="{D98BD47E-B144-E2E1-64DD-39D0A68822F7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>
              <a:extLst>
                <a:ext uri="{FF2B5EF4-FFF2-40B4-BE49-F238E27FC236}">
                  <a16:creationId xmlns:a16="http://schemas.microsoft.com/office/drawing/2014/main" id="{C04D01A5-DAC1-62BD-555F-53CE0EACCCDF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>
              <a:extLst>
                <a:ext uri="{FF2B5EF4-FFF2-40B4-BE49-F238E27FC236}">
                  <a16:creationId xmlns:a16="http://schemas.microsoft.com/office/drawing/2014/main" id="{5C131C4E-5D3D-E9A7-ADCD-095462D0E744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>
              <a:extLst>
                <a:ext uri="{FF2B5EF4-FFF2-40B4-BE49-F238E27FC236}">
                  <a16:creationId xmlns:a16="http://schemas.microsoft.com/office/drawing/2014/main" id="{A7AE9004-163B-583D-B63C-CB669D4F7E98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>
              <a:extLst>
                <a:ext uri="{FF2B5EF4-FFF2-40B4-BE49-F238E27FC236}">
                  <a16:creationId xmlns:a16="http://schemas.microsoft.com/office/drawing/2014/main" id="{D0705EF5-AEAB-57CC-31CB-D43FB544D44A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>
              <a:extLst>
                <a:ext uri="{FF2B5EF4-FFF2-40B4-BE49-F238E27FC236}">
                  <a16:creationId xmlns:a16="http://schemas.microsoft.com/office/drawing/2014/main" id="{EFD223CD-599A-A46C-E8AD-001A00146967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>
              <a:extLst>
                <a:ext uri="{FF2B5EF4-FFF2-40B4-BE49-F238E27FC236}">
                  <a16:creationId xmlns:a16="http://schemas.microsoft.com/office/drawing/2014/main" id="{DBD6B2EA-A6E1-0AA6-304C-8C815519A2CC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>
              <a:extLst>
                <a:ext uri="{FF2B5EF4-FFF2-40B4-BE49-F238E27FC236}">
                  <a16:creationId xmlns:a16="http://schemas.microsoft.com/office/drawing/2014/main" id="{57439683-8528-7E14-DB53-E20996B7453D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>
              <a:extLst>
                <a:ext uri="{FF2B5EF4-FFF2-40B4-BE49-F238E27FC236}">
                  <a16:creationId xmlns:a16="http://schemas.microsoft.com/office/drawing/2014/main" id="{418326D1-B663-F7BB-4B67-0CDC5113FBA8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>
            <a:extLst>
              <a:ext uri="{FF2B5EF4-FFF2-40B4-BE49-F238E27FC236}">
                <a16:creationId xmlns:a16="http://schemas.microsoft.com/office/drawing/2014/main" id="{847FB7B4-B12F-7C19-D545-0F39CA4A72D6}"/>
              </a:ext>
            </a:extLst>
          </p:cNvPr>
          <p:cNvSpPr/>
          <p:nvPr/>
        </p:nvSpPr>
        <p:spPr>
          <a:xfrm>
            <a:off x="4717703" y="3922272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>
            <a:extLst>
              <a:ext uri="{FF2B5EF4-FFF2-40B4-BE49-F238E27FC236}">
                <a16:creationId xmlns:a16="http://schemas.microsoft.com/office/drawing/2014/main" id="{35A70AD1-EE2B-DC67-F6F6-C99719B137CF}"/>
              </a:ext>
            </a:extLst>
          </p:cNvPr>
          <p:cNvGrpSpPr/>
          <p:nvPr/>
        </p:nvGrpSpPr>
        <p:grpSpPr>
          <a:xfrm>
            <a:off x="234346" y="633065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>
              <a:extLst>
                <a:ext uri="{FF2B5EF4-FFF2-40B4-BE49-F238E27FC236}">
                  <a16:creationId xmlns:a16="http://schemas.microsoft.com/office/drawing/2014/main" id="{51173621-C98F-27EB-4B4D-03B4227DD27E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>
              <a:extLst>
                <a:ext uri="{FF2B5EF4-FFF2-40B4-BE49-F238E27FC236}">
                  <a16:creationId xmlns:a16="http://schemas.microsoft.com/office/drawing/2014/main" id="{7A18A765-BB01-826F-4210-FD13653C9E32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>
              <a:extLst>
                <a:ext uri="{FF2B5EF4-FFF2-40B4-BE49-F238E27FC236}">
                  <a16:creationId xmlns:a16="http://schemas.microsoft.com/office/drawing/2014/main" id="{01E589B7-8A21-E814-F9A1-04302142DFD0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>
              <a:extLst>
                <a:ext uri="{FF2B5EF4-FFF2-40B4-BE49-F238E27FC236}">
                  <a16:creationId xmlns:a16="http://schemas.microsoft.com/office/drawing/2014/main" id="{A3B2185B-F9E6-792D-FD13-F12A347432E8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>
              <a:extLst>
                <a:ext uri="{FF2B5EF4-FFF2-40B4-BE49-F238E27FC236}">
                  <a16:creationId xmlns:a16="http://schemas.microsoft.com/office/drawing/2014/main" id="{C5A5BAE6-5C40-3598-F8F7-959F703F0833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>
              <a:extLst>
                <a:ext uri="{FF2B5EF4-FFF2-40B4-BE49-F238E27FC236}">
                  <a16:creationId xmlns:a16="http://schemas.microsoft.com/office/drawing/2014/main" id="{58CB3DD7-F4B4-6AB2-37F9-19B87A816CFC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>
              <a:extLst>
                <a:ext uri="{FF2B5EF4-FFF2-40B4-BE49-F238E27FC236}">
                  <a16:creationId xmlns:a16="http://schemas.microsoft.com/office/drawing/2014/main" id="{340B0142-15F8-59B1-604A-0B50D69F9386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>
              <a:extLst>
                <a:ext uri="{FF2B5EF4-FFF2-40B4-BE49-F238E27FC236}">
                  <a16:creationId xmlns:a16="http://schemas.microsoft.com/office/drawing/2014/main" id="{B8553E71-BA3F-A120-0192-EA5E2F35732E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>
              <a:extLst>
                <a:ext uri="{FF2B5EF4-FFF2-40B4-BE49-F238E27FC236}">
                  <a16:creationId xmlns:a16="http://schemas.microsoft.com/office/drawing/2014/main" id="{073C024B-D59A-5448-487F-AF2769777D01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>
              <a:extLst>
                <a:ext uri="{FF2B5EF4-FFF2-40B4-BE49-F238E27FC236}">
                  <a16:creationId xmlns:a16="http://schemas.microsoft.com/office/drawing/2014/main" id="{C287DA01-1683-C290-63D0-81D38C2A3F2E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>
              <a:extLst>
                <a:ext uri="{FF2B5EF4-FFF2-40B4-BE49-F238E27FC236}">
                  <a16:creationId xmlns:a16="http://schemas.microsoft.com/office/drawing/2014/main" id="{3CA5E8F9-406A-A97A-5379-6C6467B85E18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>
              <a:extLst>
                <a:ext uri="{FF2B5EF4-FFF2-40B4-BE49-F238E27FC236}">
                  <a16:creationId xmlns:a16="http://schemas.microsoft.com/office/drawing/2014/main" id="{3C9AC308-08A0-C509-E521-581A7D8CD882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>
              <a:extLst>
                <a:ext uri="{FF2B5EF4-FFF2-40B4-BE49-F238E27FC236}">
                  <a16:creationId xmlns:a16="http://schemas.microsoft.com/office/drawing/2014/main" id="{1146AF6C-0EA7-913E-5CBE-591CC168FC16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>
              <a:extLst>
                <a:ext uri="{FF2B5EF4-FFF2-40B4-BE49-F238E27FC236}">
                  <a16:creationId xmlns:a16="http://schemas.microsoft.com/office/drawing/2014/main" id="{7525500F-D99E-8856-D041-EE104CC47A0F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>
              <a:extLst>
                <a:ext uri="{FF2B5EF4-FFF2-40B4-BE49-F238E27FC236}">
                  <a16:creationId xmlns:a16="http://schemas.microsoft.com/office/drawing/2014/main" id="{8B317305-173C-84F6-74C2-23257F6A2514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>
              <a:extLst>
                <a:ext uri="{FF2B5EF4-FFF2-40B4-BE49-F238E27FC236}">
                  <a16:creationId xmlns:a16="http://schemas.microsoft.com/office/drawing/2014/main" id="{6ED2357C-D083-1AD6-879B-75ED1D823F30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>
              <a:extLst>
                <a:ext uri="{FF2B5EF4-FFF2-40B4-BE49-F238E27FC236}">
                  <a16:creationId xmlns:a16="http://schemas.microsoft.com/office/drawing/2014/main" id="{C0468AF8-0A75-B3D4-7143-A7EB7FEA2D6E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>
              <a:extLst>
                <a:ext uri="{FF2B5EF4-FFF2-40B4-BE49-F238E27FC236}">
                  <a16:creationId xmlns:a16="http://schemas.microsoft.com/office/drawing/2014/main" id="{759A4A68-0C55-E388-D80B-F4950AEB9929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>
              <a:extLst>
                <a:ext uri="{FF2B5EF4-FFF2-40B4-BE49-F238E27FC236}">
                  <a16:creationId xmlns:a16="http://schemas.microsoft.com/office/drawing/2014/main" id="{2EB015BF-0748-F6B0-3494-048107553B71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>
              <a:extLst>
                <a:ext uri="{FF2B5EF4-FFF2-40B4-BE49-F238E27FC236}">
                  <a16:creationId xmlns:a16="http://schemas.microsoft.com/office/drawing/2014/main" id="{F919035F-C16B-1ADF-9DF5-7AE50AB9F2D3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>
              <a:extLst>
                <a:ext uri="{FF2B5EF4-FFF2-40B4-BE49-F238E27FC236}">
                  <a16:creationId xmlns:a16="http://schemas.microsoft.com/office/drawing/2014/main" id="{80F54758-2D93-BD8C-6CE8-8F0EC8D58382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>
              <a:extLst>
                <a:ext uri="{FF2B5EF4-FFF2-40B4-BE49-F238E27FC236}">
                  <a16:creationId xmlns:a16="http://schemas.microsoft.com/office/drawing/2014/main" id="{996F1BEA-502F-7656-AAEE-6F6933AD30ED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51">
            <a:extLst>
              <a:ext uri="{FF2B5EF4-FFF2-40B4-BE49-F238E27FC236}">
                <a16:creationId xmlns:a16="http://schemas.microsoft.com/office/drawing/2014/main" id="{FC30A9E4-93DA-8013-ABEA-DB6E914F2FB8}"/>
              </a:ext>
            </a:extLst>
          </p:cNvPr>
          <p:cNvSpPr/>
          <p:nvPr/>
        </p:nvSpPr>
        <p:spPr>
          <a:xfrm>
            <a:off x="936650" y="1161266"/>
            <a:ext cx="3005087" cy="3192276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249;p51">
            <a:extLst>
              <a:ext uri="{FF2B5EF4-FFF2-40B4-BE49-F238E27FC236}">
                <a16:creationId xmlns:a16="http://schemas.microsoft.com/office/drawing/2014/main" id="{B28D2D57-C7E2-F33F-022D-A0AE9BF0A9A4}"/>
              </a:ext>
            </a:extLst>
          </p:cNvPr>
          <p:cNvSpPr/>
          <p:nvPr/>
        </p:nvSpPr>
        <p:spPr>
          <a:xfrm>
            <a:off x="5273579" y="1315535"/>
            <a:ext cx="3005087" cy="3192276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200;p51">
            <a:extLst>
              <a:ext uri="{FF2B5EF4-FFF2-40B4-BE49-F238E27FC236}">
                <a16:creationId xmlns:a16="http://schemas.microsoft.com/office/drawing/2014/main" id="{8A9D05AF-5685-3D54-FA10-B0F8015FA8CD}"/>
              </a:ext>
            </a:extLst>
          </p:cNvPr>
          <p:cNvSpPr txBox="1">
            <a:spLocks/>
          </p:cNvSpPr>
          <p:nvPr/>
        </p:nvSpPr>
        <p:spPr>
          <a:xfrm>
            <a:off x="5055241" y="666420"/>
            <a:ext cx="2952068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00BB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/>
              <a:t>VM</a:t>
            </a:r>
          </a:p>
        </p:txBody>
      </p:sp>
      <p:sp>
        <p:nvSpPr>
          <p:cNvPr id="9" name="Google Shape;1064;p45">
            <a:extLst>
              <a:ext uri="{FF2B5EF4-FFF2-40B4-BE49-F238E27FC236}">
                <a16:creationId xmlns:a16="http://schemas.microsoft.com/office/drawing/2014/main" id="{33494BD7-D815-0C17-6560-494E9AEAD3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43762" y="1473355"/>
            <a:ext cx="2463339" cy="220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latin typeface="Arial"/>
              </a:rPr>
              <a:t>VM 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slike</a:t>
            </a:r>
            <a:r>
              <a:rPr lang="en" sz="1800">
                <a:solidFill>
                  <a:schemeClr val="bg1"/>
                </a:solidFill>
                <a:latin typeface="Arial"/>
              </a:rPr>
              <a:t>,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nekoliko</a:t>
            </a:r>
            <a:r>
              <a:rPr lang="en" sz="1800">
                <a:solidFill>
                  <a:schemeClr val="bg1"/>
                </a:solidFill>
                <a:latin typeface="Arial"/>
              </a:rPr>
              <a:t> GB</a:t>
            </a:r>
          </a:p>
          <a:p>
            <a:pPr marL="285750" indent="-285750" algn="l">
              <a:buFont typeface="Arial"/>
              <a:buChar char="•"/>
            </a:pP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latin typeface="Arial"/>
              </a:rPr>
              <a:t>VM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treba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nekoliko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minuta</a:t>
            </a:r>
            <a:r>
              <a:rPr lang="en" sz="1800">
                <a:solidFill>
                  <a:schemeClr val="bg1"/>
                </a:solidFill>
                <a:latin typeface="Arial"/>
              </a:rPr>
              <a:t> da se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pokrene</a:t>
            </a: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latin typeface="Arial"/>
              </a:rPr>
              <a:t>VM je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kompatibilna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sa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svim</a:t>
            </a:r>
            <a:r>
              <a:rPr lang="en" sz="1800">
                <a:solidFill>
                  <a:schemeClr val="bg1"/>
                </a:solidFill>
                <a:latin typeface="Arial"/>
              </a:rPr>
              <a:t> OS</a:t>
            </a:r>
          </a:p>
        </p:txBody>
      </p:sp>
      <p:sp>
        <p:nvSpPr>
          <p:cNvPr id="11" name="Google Shape;1064;p45">
            <a:extLst>
              <a:ext uri="{FF2B5EF4-FFF2-40B4-BE49-F238E27FC236}">
                <a16:creationId xmlns:a16="http://schemas.microsoft.com/office/drawing/2014/main" id="{AAE7C3FD-3C22-394D-D55C-15E9E107C856}"/>
              </a:ext>
            </a:extLst>
          </p:cNvPr>
          <p:cNvSpPr txBox="1">
            <a:spLocks/>
          </p:cNvSpPr>
          <p:nvPr/>
        </p:nvSpPr>
        <p:spPr>
          <a:xfrm>
            <a:off x="1167294" y="1313047"/>
            <a:ext cx="2398641" cy="228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200"/>
              <a:buFont typeface="Muli"/>
              <a:buNone/>
              <a:defRPr sz="1200" b="0" i="0" u="none" strike="noStrike" cap="none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latin typeface="Arial"/>
              </a:rPr>
              <a:t>Docker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slike</a:t>
            </a:r>
            <a:r>
              <a:rPr lang="en" sz="1800">
                <a:solidFill>
                  <a:schemeClr val="bg1"/>
                </a:solidFill>
                <a:latin typeface="Arial"/>
              </a:rPr>
              <a:t>,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nekoliko</a:t>
            </a:r>
            <a:r>
              <a:rPr lang="en" sz="1800">
                <a:solidFill>
                  <a:schemeClr val="bg1"/>
                </a:solidFill>
                <a:latin typeface="Arial"/>
              </a:rPr>
              <a:t> MB</a:t>
            </a:r>
          </a:p>
          <a:p>
            <a:pPr marL="285750" indent="-285750" algn="l">
              <a:buFont typeface="Arial"/>
              <a:buChar char="•"/>
            </a:pP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800" err="1">
                <a:solidFill>
                  <a:schemeClr val="bg1"/>
                </a:solidFill>
                <a:latin typeface="Arial"/>
              </a:rPr>
              <a:t>Kontejneri</a:t>
            </a:r>
            <a:r>
              <a:rPr lang="en" sz="1800">
                <a:solidFill>
                  <a:schemeClr val="bg1"/>
                </a:solidFill>
                <a:latin typeface="Arial"/>
              </a:rPr>
              <a:t> se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pokrecu</a:t>
            </a:r>
            <a:r>
              <a:rPr lang="en" sz="1800">
                <a:solidFill>
                  <a:schemeClr val="bg1"/>
                </a:solidFill>
                <a:latin typeface="Arial"/>
              </a:rPr>
              <a:t> u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sekundama</a:t>
            </a: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endParaRPr lang="en" sz="18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" sz="1800" err="1">
                <a:solidFill>
                  <a:schemeClr val="bg1"/>
                </a:solidFill>
                <a:latin typeface="Arial"/>
              </a:rPr>
              <a:t>Kompatibilan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samo</a:t>
            </a:r>
            <a:r>
              <a:rPr lang="en" sz="1800">
                <a:solidFill>
                  <a:schemeClr val="bg1"/>
                </a:solidFill>
                <a:latin typeface="Arial"/>
              </a:rPr>
              <a:t> </a:t>
            </a:r>
            <a:r>
              <a:rPr lang="en" sz="1800" err="1">
                <a:solidFill>
                  <a:schemeClr val="bg1"/>
                </a:solidFill>
                <a:latin typeface="Arial"/>
              </a:rPr>
              <a:t>sa</a:t>
            </a:r>
            <a:r>
              <a:rPr lang="en" sz="1800">
                <a:solidFill>
                  <a:schemeClr val="bg1"/>
                </a:solidFill>
                <a:latin typeface="Arial"/>
              </a:rPr>
              <a:t> LINUX-om</a:t>
            </a:r>
            <a:endParaRPr lang="en" sz="1600">
              <a:solidFill>
                <a:schemeClr val="bg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rgbClr val="00BBC1"/>
              </a:solidFill>
              <a:latin typeface="Arial"/>
            </a:endParaRPr>
          </a:p>
          <a:p>
            <a:pPr marL="285750" indent="-285750" algn="l">
              <a:buFont typeface="Arial"/>
              <a:buChar char="•"/>
            </a:pPr>
            <a:endParaRPr lang="en" sz="1600">
              <a:solidFill>
                <a:srgbClr val="00BBC1"/>
              </a:solidFill>
              <a:latin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3EF2D-0D09-0FB2-5F15-576AB417761F}"/>
              </a:ext>
            </a:extLst>
          </p:cNvPr>
          <p:cNvSpPr/>
          <p:nvPr/>
        </p:nvSpPr>
        <p:spPr>
          <a:xfrm>
            <a:off x="3718645" y="1609065"/>
            <a:ext cx="1854678" cy="5822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VELIČINA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BA2722-D179-0744-7C6D-CD6E82D8DE46}"/>
              </a:ext>
            </a:extLst>
          </p:cNvPr>
          <p:cNvSpPr/>
          <p:nvPr/>
        </p:nvSpPr>
        <p:spPr>
          <a:xfrm>
            <a:off x="3697078" y="2568753"/>
            <a:ext cx="1843895" cy="5822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BRZINA</a:t>
            </a: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300FBE-857C-406E-98F4-B3D8DE182223}"/>
              </a:ext>
            </a:extLst>
          </p:cNvPr>
          <p:cNvSpPr/>
          <p:nvPr/>
        </p:nvSpPr>
        <p:spPr>
          <a:xfrm>
            <a:off x="3729427" y="3431395"/>
            <a:ext cx="1854678" cy="7332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KOMPATIBILNOST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5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id="{0CC5E02E-5EB7-10EE-8BE6-D8438E894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5">
            <a:extLst>
              <a:ext uri="{FF2B5EF4-FFF2-40B4-BE49-F238E27FC236}">
                <a16:creationId xmlns:a16="http://schemas.microsoft.com/office/drawing/2014/main" id="{7F862DDD-4FCD-7AFB-5F48-AECE718D2714}"/>
              </a:ext>
            </a:extLst>
          </p:cNvPr>
          <p:cNvSpPr/>
          <p:nvPr/>
        </p:nvSpPr>
        <p:spPr>
          <a:xfrm>
            <a:off x="1514299" y="1177154"/>
            <a:ext cx="6491484" cy="3282033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5">
            <a:extLst>
              <a:ext uri="{FF2B5EF4-FFF2-40B4-BE49-F238E27FC236}">
                <a16:creationId xmlns:a16="http://schemas.microsoft.com/office/drawing/2014/main" id="{61031420-40C5-4A83-7AED-4C9C55E1744E}"/>
              </a:ext>
            </a:extLst>
          </p:cNvPr>
          <p:cNvSpPr/>
          <p:nvPr/>
        </p:nvSpPr>
        <p:spPr>
          <a:xfrm>
            <a:off x="1081523" y="867615"/>
            <a:ext cx="6707144" cy="3400646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>
              <a:solidFill>
                <a:schemeClr val="accent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944C5E2-AE16-2BF6-2900-C1F7A0B24A1F}"/>
              </a:ext>
            </a:extLst>
          </p:cNvPr>
          <p:cNvSpPr/>
          <p:nvPr/>
        </p:nvSpPr>
        <p:spPr>
          <a:xfrm>
            <a:off x="1777305" y="2245926"/>
            <a:ext cx="2649784" cy="6410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AB1920-EFF3-72DF-7B36-72844DC105B1}"/>
              </a:ext>
            </a:extLst>
          </p:cNvPr>
          <p:cNvSpPr/>
          <p:nvPr/>
        </p:nvSpPr>
        <p:spPr>
          <a:xfrm>
            <a:off x="1766522" y="1335552"/>
            <a:ext cx="2660567" cy="6733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E14F3E8-554A-7838-F43D-627854728348}"/>
              </a:ext>
            </a:extLst>
          </p:cNvPr>
          <p:cNvSpPr/>
          <p:nvPr/>
        </p:nvSpPr>
        <p:spPr>
          <a:xfrm>
            <a:off x="1777305" y="3135309"/>
            <a:ext cx="2649784" cy="6625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hard</a:t>
            </a:r>
            <a:endParaRPr lang="en-US"/>
          </a:p>
        </p:txBody>
      </p:sp>
      <p:sp>
        <p:nvSpPr>
          <p:cNvPr id="49" name="Title 4">
            <a:extLst>
              <a:ext uri="{FF2B5EF4-FFF2-40B4-BE49-F238E27FC236}">
                <a16:creationId xmlns:a16="http://schemas.microsoft.com/office/drawing/2014/main" id="{0FE7DD9A-42C8-3ED9-3D3E-2886E3A7A7DE}"/>
              </a:ext>
            </a:extLst>
          </p:cNvPr>
          <p:cNvSpPr txBox="1">
            <a:spLocks/>
          </p:cNvSpPr>
          <p:nvPr/>
        </p:nvSpPr>
        <p:spPr>
          <a:xfrm>
            <a:off x="2114174" y="1346367"/>
            <a:ext cx="1978471" cy="90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APLIKACIJE</a:t>
            </a:r>
          </a:p>
          <a:p>
            <a:endParaRPr lang="en-US" sz="2400"/>
          </a:p>
        </p:txBody>
      </p:sp>
      <p:sp>
        <p:nvSpPr>
          <p:cNvPr id="51" name="Title 4">
            <a:extLst>
              <a:ext uri="{FF2B5EF4-FFF2-40B4-BE49-F238E27FC236}">
                <a16:creationId xmlns:a16="http://schemas.microsoft.com/office/drawing/2014/main" id="{7DC56EB7-2C41-54A2-2A34-4B018CB90301}"/>
              </a:ext>
            </a:extLst>
          </p:cNvPr>
          <p:cNvSpPr txBox="1">
            <a:spLocks/>
          </p:cNvSpPr>
          <p:nvPr/>
        </p:nvSpPr>
        <p:spPr>
          <a:xfrm>
            <a:off x="2449453" y="3574855"/>
            <a:ext cx="1568717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HARDVER</a:t>
            </a:r>
          </a:p>
          <a:p>
            <a:endParaRPr lang="en-US" sz="1800"/>
          </a:p>
        </p:txBody>
      </p:sp>
      <p:sp>
        <p:nvSpPr>
          <p:cNvPr id="53" name="Title 4">
            <a:extLst>
              <a:ext uri="{FF2B5EF4-FFF2-40B4-BE49-F238E27FC236}">
                <a16:creationId xmlns:a16="http://schemas.microsoft.com/office/drawing/2014/main" id="{5C1947E6-3601-A0D3-4E04-CE6EAC880459}"/>
              </a:ext>
            </a:extLst>
          </p:cNvPr>
          <p:cNvSpPr txBox="1">
            <a:spLocks/>
          </p:cNvSpPr>
          <p:nvPr/>
        </p:nvSpPr>
        <p:spPr>
          <a:xfrm>
            <a:off x="2568066" y="2701431"/>
            <a:ext cx="1568717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KERNEL</a:t>
            </a:r>
            <a:endParaRPr lang="en-US"/>
          </a:p>
          <a:p>
            <a:endParaRPr lang="en-US" sz="18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287B8EE-3A87-17A3-482C-7A931DEC4F44}"/>
              </a:ext>
            </a:extLst>
          </p:cNvPr>
          <p:cNvSpPr/>
          <p:nvPr/>
        </p:nvSpPr>
        <p:spPr>
          <a:xfrm>
            <a:off x="4828899" y="1367901"/>
            <a:ext cx="2746831" cy="6625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1025" name="Title 4">
            <a:extLst>
              <a:ext uri="{FF2B5EF4-FFF2-40B4-BE49-F238E27FC236}">
                <a16:creationId xmlns:a16="http://schemas.microsoft.com/office/drawing/2014/main" id="{A4935CDC-E8C2-EE4F-AB12-54E09C85FBE2}"/>
              </a:ext>
            </a:extLst>
          </p:cNvPr>
          <p:cNvSpPr txBox="1">
            <a:spLocks/>
          </p:cNvSpPr>
          <p:nvPr/>
        </p:nvSpPr>
        <p:spPr>
          <a:xfrm>
            <a:off x="5122636" y="1367933"/>
            <a:ext cx="2053952" cy="90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APLIKACIJE</a:t>
            </a:r>
          </a:p>
          <a:p>
            <a:endParaRPr lang="en-US" sz="2400"/>
          </a:p>
        </p:txBody>
      </p:sp>
      <p:pic>
        <p:nvPicPr>
          <p:cNvPr id="1027" name="Picture 1026" descr="A cartoon penguin sitting on the ground&#10;&#10;Description automatically generated">
            <a:extLst>
              <a:ext uri="{FF2B5EF4-FFF2-40B4-BE49-F238E27FC236}">
                <a16:creationId xmlns:a16="http://schemas.microsoft.com/office/drawing/2014/main" id="{2EDE0F3B-CECC-1109-F495-6A710C7F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95" y="1373038"/>
            <a:ext cx="596661" cy="607444"/>
          </a:xfrm>
          <a:prstGeom prst="rect">
            <a:avLst/>
          </a:prstGeom>
        </p:spPr>
      </p:pic>
      <p:pic>
        <p:nvPicPr>
          <p:cNvPr id="1029" name="Picture 1028" descr="A blue whale with blocks on it&#10;&#10;Description automatically generated">
            <a:extLst>
              <a:ext uri="{FF2B5EF4-FFF2-40B4-BE49-F238E27FC236}">
                <a16:creationId xmlns:a16="http://schemas.microsoft.com/office/drawing/2014/main" id="{1F8EB401-AF43-2964-F6A7-763F11E5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">
            <a:off x="7032623" y="1006565"/>
            <a:ext cx="531962" cy="564311"/>
          </a:xfrm>
          <a:prstGeom prst="rect">
            <a:avLst/>
          </a:prstGeom>
        </p:spPr>
      </p:pic>
      <p:pic>
        <p:nvPicPr>
          <p:cNvPr id="1031" name="Picture 1030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9418E70A-2853-FF37-50ED-BFB2B809D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651" y="1407268"/>
            <a:ext cx="607444" cy="521180"/>
          </a:xfrm>
          <a:prstGeom prst="rect">
            <a:avLst/>
          </a:prstGeom>
        </p:spPr>
      </p:pic>
      <p:pic>
        <p:nvPicPr>
          <p:cNvPr id="1032" name="Picture 1031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C040961A-BBAB-9A7D-26B9-83853A7E5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83" y="2313042"/>
            <a:ext cx="607444" cy="521180"/>
          </a:xfrm>
          <a:prstGeom prst="rect">
            <a:avLst/>
          </a:prstGeom>
        </p:spPr>
      </p:pic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452B5D96-8D22-21EB-1815-31C3EEFE3684}"/>
              </a:ext>
            </a:extLst>
          </p:cNvPr>
          <p:cNvCxnSpPr/>
          <p:nvPr/>
        </p:nvCxnSpPr>
        <p:spPr>
          <a:xfrm>
            <a:off x="5801734" y="2023051"/>
            <a:ext cx="8627" cy="6448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C7DC1DC7-61A7-227D-4E11-257D7AC7017D}"/>
              </a:ext>
            </a:extLst>
          </p:cNvPr>
          <p:cNvCxnSpPr/>
          <p:nvPr/>
        </p:nvCxnSpPr>
        <p:spPr>
          <a:xfrm flipH="1" flipV="1">
            <a:off x="4749651" y="2658543"/>
            <a:ext cx="1048109" cy="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2483F50-54CB-F40C-16F5-478A34B5CBEA}"/>
              </a:ext>
            </a:extLst>
          </p:cNvPr>
          <p:cNvSpPr txBox="1"/>
          <p:nvPr/>
        </p:nvSpPr>
        <p:spPr>
          <a:xfrm>
            <a:off x="5122757" y="2245040"/>
            <a:ext cx="9921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aseline="0">
                <a:solidFill>
                  <a:srgbClr val="FF7210"/>
                </a:solidFill>
                <a:latin typeface="Arial"/>
              </a:rPr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6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id="{0C100DA5-E6EE-2F7E-F487-06DDBACA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5">
            <a:extLst>
              <a:ext uri="{FF2B5EF4-FFF2-40B4-BE49-F238E27FC236}">
                <a16:creationId xmlns:a16="http://schemas.microsoft.com/office/drawing/2014/main" id="{3ECF11E4-23EC-3FFB-D9DB-8CC8CF20D209}"/>
              </a:ext>
            </a:extLst>
          </p:cNvPr>
          <p:cNvSpPr/>
          <p:nvPr/>
        </p:nvSpPr>
        <p:spPr>
          <a:xfrm>
            <a:off x="1206462" y="746414"/>
            <a:ext cx="6618293" cy="3850227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container&#10;&#10;Description automatically generated">
            <a:extLst>
              <a:ext uri="{FF2B5EF4-FFF2-40B4-BE49-F238E27FC236}">
                <a16:creationId xmlns:a16="http://schemas.microsoft.com/office/drawing/2014/main" id="{62E023AA-09AF-6854-5A99-269ADA56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16" y="1147808"/>
            <a:ext cx="6293257" cy="303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510498-2302-BA74-5373-59FA56487B8C}"/>
              </a:ext>
            </a:extLst>
          </p:cNvPr>
          <p:cNvSpPr txBox="1"/>
          <p:nvPr/>
        </p:nvSpPr>
        <p:spPr>
          <a:xfrm>
            <a:off x="3178114" y="229211"/>
            <a:ext cx="30499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rgbClr val="0070C0"/>
                </a:solidFill>
              </a:rPr>
              <a:t>Arhitektura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 err="1">
                <a:solidFill>
                  <a:srgbClr val="0070C0"/>
                </a:solidFill>
              </a:rPr>
              <a:t>dockera</a:t>
            </a:r>
          </a:p>
        </p:txBody>
      </p:sp>
    </p:spTree>
    <p:extLst>
      <p:ext uri="{BB962C8B-B14F-4D97-AF65-F5344CB8AC3E}">
        <p14:creationId xmlns:p14="http://schemas.microsoft.com/office/powerpoint/2010/main" val="252633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6B3296-1FBB-A5F6-82B4-8AD91BEE01DA}"/>
              </a:ext>
            </a:extLst>
          </p:cNvPr>
          <p:cNvSpPr txBox="1"/>
          <p:nvPr/>
        </p:nvSpPr>
        <p:spPr>
          <a:xfrm>
            <a:off x="3333247" y="222885"/>
            <a:ext cx="29265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Docker Client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738FD-3F4D-643D-7B1A-CE3D8092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8" t="15345" r="7212" b="2793"/>
          <a:stretch/>
        </p:blipFill>
        <p:spPr>
          <a:xfrm>
            <a:off x="1371216" y="879890"/>
            <a:ext cx="2384690" cy="3645359"/>
          </a:xfrm>
          <a:prstGeom prst="rect">
            <a:avLst/>
          </a:prstGeom>
        </p:spPr>
      </p:pic>
      <p:pic>
        <p:nvPicPr>
          <p:cNvPr id="9" name="Picture 8" descr="A blue rectangular sign with a yellow object on it&#10;&#10;Description automatically generated">
            <a:extLst>
              <a:ext uri="{FF2B5EF4-FFF2-40B4-BE49-F238E27FC236}">
                <a16:creationId xmlns:a16="http://schemas.microsoft.com/office/drawing/2014/main" id="{E32035FE-6B07-E1CA-A66E-6D9160FA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76" y="880231"/>
            <a:ext cx="2336321" cy="1352371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F9C30B5-F5BA-50C8-A550-36E0869EC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4317379"/>
              </p:ext>
            </p:extLst>
          </p:nvPr>
        </p:nvGraphicFramePr>
        <p:xfrm>
          <a:off x="4453387" y="1325232"/>
          <a:ext cx="3170208" cy="249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80084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16E8-BB6A-BD4C-C675-0431D3065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25E724-992D-2D2C-6858-7CBBF793C44B}"/>
              </a:ext>
            </a:extLst>
          </p:cNvPr>
          <p:cNvSpPr txBox="1"/>
          <p:nvPr/>
        </p:nvSpPr>
        <p:spPr>
          <a:xfrm>
            <a:off x="3333247" y="222885"/>
            <a:ext cx="29265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Docker Deamon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A998CCF-7E6B-208F-F2C2-742EFD9B1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665662"/>
              </p:ext>
            </p:extLst>
          </p:nvPr>
        </p:nvGraphicFramePr>
        <p:xfrm>
          <a:off x="4796287" y="1325232"/>
          <a:ext cx="3170208" cy="249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1A447D28-92F7-C010-B84C-BB2A382A6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372" y="981710"/>
            <a:ext cx="3335655" cy="3230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62C43F-4A61-5790-908D-AB13FE6DA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4566" y="2597150"/>
            <a:ext cx="704488" cy="1242060"/>
          </a:xfrm>
          <a:prstGeom prst="rect">
            <a:avLst/>
          </a:prstGeom>
        </p:spPr>
      </p:pic>
      <p:pic>
        <p:nvPicPr>
          <p:cNvPr id="23" name="Picture 22" descr="A video game graphics of a pacman&#10;&#10;Description automatically generated">
            <a:extLst>
              <a:ext uri="{FF2B5EF4-FFF2-40B4-BE49-F238E27FC236}">
                <a16:creationId xmlns:a16="http://schemas.microsoft.com/office/drawing/2014/main" id="{F576663E-C0AE-A83F-CAA3-98DABF0117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7025" y="2700338"/>
            <a:ext cx="819150" cy="10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1262-D483-1053-4F4B-B0E2B3371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9557F5-F37E-D6B5-7EB2-39E8A4F6222D}"/>
              </a:ext>
            </a:extLst>
          </p:cNvPr>
          <p:cNvSpPr txBox="1"/>
          <p:nvPr/>
        </p:nvSpPr>
        <p:spPr>
          <a:xfrm>
            <a:off x="3714247" y="159385"/>
            <a:ext cx="29265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Docker registry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D6DEBCF-064F-3943-61A8-DAED6E1E858D}"/>
              </a:ext>
            </a:extLst>
          </p:cNvPr>
          <p:cNvGraphicFramePr/>
          <p:nvPr/>
        </p:nvGraphicFramePr>
        <p:xfrm>
          <a:off x="4453387" y="1325232"/>
          <a:ext cx="3170208" cy="249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1F20151-B8B3-9958-0131-73719F5CD1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7017" y="793750"/>
            <a:ext cx="2135467" cy="3848100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6E4DC858-7577-7FDA-858A-1A9264F037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0922" y="2722410"/>
            <a:ext cx="704488" cy="1242060"/>
          </a:xfrm>
          <a:prstGeom prst="rect">
            <a:avLst/>
          </a:prstGeom>
        </p:spPr>
      </p:pic>
      <p:pic>
        <p:nvPicPr>
          <p:cNvPr id="349" name="Picture 348" descr="A white folder with black outline&#10;&#10;Description automatically generated">
            <a:extLst>
              <a:ext uri="{FF2B5EF4-FFF2-40B4-BE49-F238E27FC236}">
                <a16:creationId xmlns:a16="http://schemas.microsoft.com/office/drawing/2014/main" id="{E6FADF4B-6F30-3A3A-819B-0346CFF7C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510" y="2933178"/>
            <a:ext cx="811583" cy="819411"/>
          </a:xfrm>
          <a:prstGeom prst="rect">
            <a:avLst/>
          </a:prstGeom>
        </p:spPr>
      </p:pic>
      <p:pic>
        <p:nvPicPr>
          <p:cNvPr id="350" name="Picture 349" descr="A blue sign with white letters&#10;&#10;Description automatically generated">
            <a:extLst>
              <a:ext uri="{FF2B5EF4-FFF2-40B4-BE49-F238E27FC236}">
                <a16:creationId xmlns:a16="http://schemas.microsoft.com/office/drawing/2014/main" id="{70E2324D-26A2-AF6E-4856-99460B723C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6449" y="1947471"/>
            <a:ext cx="1497513" cy="3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62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id="{8B3425A5-02D0-13C0-4B4A-73245C253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5">
            <a:extLst>
              <a:ext uri="{FF2B5EF4-FFF2-40B4-BE49-F238E27FC236}">
                <a16:creationId xmlns:a16="http://schemas.microsoft.com/office/drawing/2014/main" id="{EE0A46C8-EA35-8321-DF31-2FB061E4F4FD}"/>
              </a:ext>
            </a:extLst>
          </p:cNvPr>
          <p:cNvSpPr/>
          <p:nvPr/>
        </p:nvSpPr>
        <p:spPr>
          <a:xfrm>
            <a:off x="1206462" y="746414"/>
            <a:ext cx="6618293" cy="3850227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container&#10;&#10;Description automatically generated">
            <a:extLst>
              <a:ext uri="{FF2B5EF4-FFF2-40B4-BE49-F238E27FC236}">
                <a16:creationId xmlns:a16="http://schemas.microsoft.com/office/drawing/2014/main" id="{A673DC66-1C22-7F10-0293-EBC51E62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16" y="1147808"/>
            <a:ext cx="6293257" cy="303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F553DF-55FD-62FD-FC61-0AD8A057F576}"/>
              </a:ext>
            </a:extLst>
          </p:cNvPr>
          <p:cNvSpPr txBox="1"/>
          <p:nvPr/>
        </p:nvSpPr>
        <p:spPr>
          <a:xfrm>
            <a:off x="3178114" y="229211"/>
            <a:ext cx="29889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rgbClr val="0070C0"/>
                </a:solidFill>
              </a:rPr>
              <a:t>Arhitektura</a:t>
            </a:r>
            <a:r>
              <a:rPr lang="en-US" sz="2400">
                <a:solidFill>
                  <a:srgbClr val="0070C0"/>
                </a:solidFill>
              </a:rPr>
              <a:t> dockera</a:t>
            </a:r>
          </a:p>
        </p:txBody>
      </p:sp>
    </p:spTree>
    <p:extLst>
      <p:ext uri="{BB962C8B-B14F-4D97-AF65-F5344CB8AC3E}">
        <p14:creationId xmlns:p14="http://schemas.microsoft.com/office/powerpoint/2010/main" val="141051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E25A-BDFB-CB90-BAFB-1B561921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68" y="331411"/>
            <a:ext cx="6995700" cy="646800"/>
          </a:xfrm>
        </p:spPr>
        <p:txBody>
          <a:bodyPr/>
          <a:lstStyle/>
          <a:p>
            <a:r>
              <a:rPr lang="en-US"/>
              <a:t>DOCKER CONTAINER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A131AA-1EBA-390D-A37E-161D1F7B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290449"/>
            <a:ext cx="7399421" cy="2383972"/>
          </a:xfrm>
          <a:prstGeom prst="rect">
            <a:avLst/>
          </a:prstGeom>
        </p:spPr>
      </p:pic>
      <p:sp>
        <p:nvSpPr>
          <p:cNvPr id="4" name="Okvir za tekst 3">
            <a:extLst>
              <a:ext uri="{FF2B5EF4-FFF2-40B4-BE49-F238E27FC236}">
                <a16:creationId xmlns:a16="http://schemas.microsoft.com/office/drawing/2014/main" id="{6489A9DC-8723-77EF-CC87-1D738732CEDF}"/>
              </a:ext>
            </a:extLst>
          </p:cNvPr>
          <p:cNvSpPr txBox="1"/>
          <p:nvPr/>
        </p:nvSpPr>
        <p:spPr>
          <a:xfrm>
            <a:off x="2051428" y="1462869"/>
            <a:ext cx="1497844" cy="461665"/>
          </a:xfrm>
          <a:prstGeom prst="rect">
            <a:avLst/>
          </a:prstGeom>
          <a:solidFill>
            <a:srgbClr val="454545"/>
          </a:solidFill>
          <a:ln>
            <a:solidFill>
              <a:srgbClr val="45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r-Latn-RS" sz="1200">
                <a:solidFill>
                  <a:schemeClr val="bg1"/>
                </a:solidFill>
              </a:rPr>
              <a:t>Aplikacija se izvršava izolovano</a:t>
            </a:r>
            <a:endParaRPr lang="sr-Latn-R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Okvir za tekst 4">
            <a:extLst>
              <a:ext uri="{FF2B5EF4-FFF2-40B4-BE49-F238E27FC236}">
                <a16:creationId xmlns:a16="http://schemas.microsoft.com/office/drawing/2014/main" id="{EE25AB83-88E4-C96E-813B-FFF4751FB6F1}"/>
              </a:ext>
            </a:extLst>
          </p:cNvPr>
          <p:cNvSpPr txBox="1"/>
          <p:nvPr/>
        </p:nvSpPr>
        <p:spPr>
          <a:xfrm>
            <a:off x="1501253" y="2424610"/>
            <a:ext cx="1839036" cy="285528"/>
          </a:xfrm>
          <a:prstGeom prst="rect">
            <a:avLst/>
          </a:prstGeom>
          <a:solidFill>
            <a:srgbClr val="FEEACA"/>
          </a:solidFill>
          <a:ln>
            <a:solidFill>
              <a:srgbClr val="FEEAC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/>
              <a:t>Zauzima manje prostora</a:t>
            </a:r>
          </a:p>
        </p:txBody>
      </p:sp>
      <p:sp>
        <p:nvSpPr>
          <p:cNvPr id="7" name="Okvir za tekst 6">
            <a:extLst>
              <a:ext uri="{FF2B5EF4-FFF2-40B4-BE49-F238E27FC236}">
                <a16:creationId xmlns:a16="http://schemas.microsoft.com/office/drawing/2014/main" id="{87DF5628-3A14-9A2B-E0FE-61DA549CF0A7}"/>
              </a:ext>
            </a:extLst>
          </p:cNvPr>
          <p:cNvSpPr txBox="1"/>
          <p:nvPr/>
        </p:nvSpPr>
        <p:spPr>
          <a:xfrm>
            <a:off x="1774208" y="3200826"/>
            <a:ext cx="1472252" cy="276999"/>
          </a:xfrm>
          <a:prstGeom prst="rect">
            <a:avLst/>
          </a:prstGeom>
          <a:solidFill>
            <a:srgbClr val="94D6D9"/>
          </a:solidFill>
          <a:ln>
            <a:solidFill>
              <a:srgbClr val="94D5D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>
                <a:cs typeface="Arial"/>
              </a:rPr>
              <a:t>  Lagan</a:t>
            </a:r>
          </a:p>
        </p:txBody>
      </p:sp>
      <p:sp>
        <p:nvSpPr>
          <p:cNvPr id="10" name="Okvir za tekst 9">
            <a:extLst>
              <a:ext uri="{FF2B5EF4-FFF2-40B4-BE49-F238E27FC236}">
                <a16:creationId xmlns:a16="http://schemas.microsoft.com/office/drawing/2014/main" id="{27255451-3D35-DDF8-251B-4F39ACCAAD2A}"/>
              </a:ext>
            </a:extLst>
          </p:cNvPr>
          <p:cNvSpPr txBox="1"/>
          <p:nvPr/>
        </p:nvSpPr>
        <p:spPr>
          <a:xfrm>
            <a:off x="6218260" y="1648392"/>
            <a:ext cx="1472252" cy="276999"/>
          </a:xfrm>
          <a:prstGeom prst="rect">
            <a:avLst/>
          </a:prstGeom>
          <a:solidFill>
            <a:srgbClr val="B8AC81"/>
          </a:solidFill>
          <a:ln>
            <a:solidFill>
              <a:srgbClr val="B8AC8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>
                <a:cs typeface="Arial"/>
              </a:rPr>
              <a:t>  Bezbedan</a:t>
            </a:r>
            <a:endParaRPr lang="sr-Latn-RS"/>
          </a:p>
        </p:txBody>
      </p:sp>
      <p:sp>
        <p:nvSpPr>
          <p:cNvPr id="11" name="Okvir za tekst 10">
            <a:extLst>
              <a:ext uri="{FF2B5EF4-FFF2-40B4-BE49-F238E27FC236}">
                <a16:creationId xmlns:a16="http://schemas.microsoft.com/office/drawing/2014/main" id="{8461CEBB-E29D-C05C-FE8C-F30CFFCCAD60}"/>
              </a:ext>
            </a:extLst>
          </p:cNvPr>
          <p:cNvSpPr txBox="1"/>
          <p:nvPr/>
        </p:nvSpPr>
        <p:spPr>
          <a:xfrm>
            <a:off x="6687401" y="2424608"/>
            <a:ext cx="1472252" cy="276999"/>
          </a:xfrm>
          <a:prstGeom prst="rect">
            <a:avLst/>
          </a:prstGeom>
          <a:solidFill>
            <a:srgbClr val="68BDFF"/>
          </a:solidFill>
          <a:ln>
            <a:solidFill>
              <a:srgbClr val="68BD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>
                <a:cs typeface="Arial"/>
              </a:rPr>
              <a:t>  Prenosiv</a:t>
            </a:r>
          </a:p>
        </p:txBody>
      </p:sp>
      <p:sp>
        <p:nvSpPr>
          <p:cNvPr id="13" name="Pravougaonik 12">
            <a:extLst>
              <a:ext uri="{FF2B5EF4-FFF2-40B4-BE49-F238E27FC236}">
                <a16:creationId xmlns:a16="http://schemas.microsoft.com/office/drawing/2014/main" id="{6E4081EA-4F7E-884A-9CC6-4DAC93602607}"/>
              </a:ext>
            </a:extLst>
          </p:cNvPr>
          <p:cNvSpPr/>
          <p:nvPr/>
        </p:nvSpPr>
        <p:spPr>
          <a:xfrm>
            <a:off x="6565853" y="3200828"/>
            <a:ext cx="1646260" cy="247364"/>
          </a:xfrm>
          <a:prstGeom prst="rect">
            <a:avLst/>
          </a:prstGeom>
          <a:solidFill>
            <a:srgbClr val="FCC060"/>
          </a:solidFill>
          <a:ln>
            <a:solidFill>
              <a:srgbClr val="FCC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2" name="Okvir za tekst 11">
            <a:extLst>
              <a:ext uri="{FF2B5EF4-FFF2-40B4-BE49-F238E27FC236}">
                <a16:creationId xmlns:a16="http://schemas.microsoft.com/office/drawing/2014/main" id="{6F0614DB-6835-BD24-F238-6D46042C32EE}"/>
              </a:ext>
            </a:extLst>
          </p:cNvPr>
          <p:cNvSpPr txBox="1"/>
          <p:nvPr/>
        </p:nvSpPr>
        <p:spPr>
          <a:xfrm>
            <a:off x="6738580" y="3200825"/>
            <a:ext cx="184756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1200">
                <a:cs typeface="Arial"/>
              </a:rPr>
              <a:t>Brzo pokretanje</a:t>
            </a:r>
          </a:p>
        </p:txBody>
      </p:sp>
    </p:spTree>
    <p:extLst>
      <p:ext uri="{BB962C8B-B14F-4D97-AF65-F5344CB8AC3E}">
        <p14:creationId xmlns:p14="http://schemas.microsoft.com/office/powerpoint/2010/main" val="183614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C1D4-6D98-D0B0-08B4-A20D2E33D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39" y="394831"/>
            <a:ext cx="6995700" cy="438600"/>
          </a:xfrm>
        </p:spPr>
        <p:txBody>
          <a:bodyPr/>
          <a:lstStyle/>
          <a:p>
            <a:r>
              <a:rPr lang="en-US" err="1">
                <a:solidFill>
                  <a:schemeClr val="accent1"/>
                </a:solidFill>
              </a:rPr>
              <a:t>Šta</a:t>
            </a:r>
            <a:r>
              <a:rPr lang="en-US">
                <a:solidFill>
                  <a:schemeClr val="accent1"/>
                </a:solidFill>
              </a:rPr>
              <a:t> je container?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7E390E-4792-C600-1E27-02EEA6712E85}"/>
              </a:ext>
            </a:extLst>
          </p:cNvPr>
          <p:cNvSpPr txBox="1">
            <a:spLocks/>
          </p:cNvSpPr>
          <p:nvPr/>
        </p:nvSpPr>
        <p:spPr>
          <a:xfrm>
            <a:off x="3460758" y="1456848"/>
            <a:ext cx="3709576" cy="118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en-US" sz="1600" b="0" err="1">
                <a:solidFill>
                  <a:schemeClr val="accent2"/>
                </a:solidFill>
              </a:rPr>
              <a:t>slojevi</a:t>
            </a:r>
            <a:r>
              <a:rPr lang="en-US" sz="1600" b="0">
                <a:solidFill>
                  <a:schemeClr val="accent2"/>
                </a:solidFill>
              </a:rPr>
              <a:t> docker images</a:t>
            </a:r>
          </a:p>
          <a:p>
            <a:pPr algn="l">
              <a:buSzPts val="2700"/>
            </a:pPr>
            <a:endParaRPr lang="en-US" sz="1600" b="0">
              <a:solidFill>
                <a:schemeClr val="accent1"/>
              </a:solidFill>
            </a:endParaRPr>
          </a:p>
          <a:p>
            <a:pPr marL="457200" lvl="1" indent="-457200" algn="l">
              <a:buSzPts val="2700"/>
              <a:buFont typeface="Courier New"/>
              <a:buChar char="o"/>
            </a:pPr>
            <a:endParaRPr lang="en-US" sz="1600" b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1600" b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1600" b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1600" b="0">
              <a:solidFill>
                <a:schemeClr val="accent1"/>
              </a:solidFill>
            </a:endParaRPr>
          </a:p>
          <a:p>
            <a:pPr marL="457200" indent="-457200" algn="l">
              <a:buFont typeface="Arial"/>
              <a:buChar char="•"/>
            </a:pPr>
            <a:endParaRPr lang="en-US" sz="1600" b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AEDA07-FAE3-D7F5-6AD4-BCEA9C3ADE1D}"/>
              </a:ext>
            </a:extLst>
          </p:cNvPr>
          <p:cNvSpPr/>
          <p:nvPr/>
        </p:nvSpPr>
        <p:spPr>
          <a:xfrm>
            <a:off x="3325602" y="1964531"/>
            <a:ext cx="2466473" cy="43614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cs typeface="Arial"/>
              </a:rPr>
              <a:t>postgress:10.10</a:t>
            </a:r>
            <a:endParaRPr lang="en-US" sz="1800"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F6D827-40E3-9288-628C-513C98A73497}"/>
              </a:ext>
            </a:extLst>
          </p:cNvPr>
          <p:cNvSpPr/>
          <p:nvPr/>
        </p:nvSpPr>
        <p:spPr>
          <a:xfrm>
            <a:off x="3325602" y="2566109"/>
            <a:ext cx="2466473" cy="43614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E7761F-2CC0-98B8-CE17-C80DE598052A}"/>
              </a:ext>
            </a:extLst>
          </p:cNvPr>
          <p:cNvSpPr/>
          <p:nvPr/>
        </p:nvSpPr>
        <p:spPr>
          <a:xfrm>
            <a:off x="3325602" y="3160168"/>
            <a:ext cx="2466473" cy="43614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A21F65-820C-19D2-25CF-20D2C9D30F2C}"/>
              </a:ext>
            </a:extLst>
          </p:cNvPr>
          <p:cNvSpPr/>
          <p:nvPr/>
        </p:nvSpPr>
        <p:spPr>
          <a:xfrm>
            <a:off x="3325602" y="3761747"/>
            <a:ext cx="2466473" cy="43614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1093D-2647-424F-F56D-7B8BC254C05B}"/>
              </a:ext>
            </a:extLst>
          </p:cNvPr>
          <p:cNvSpPr txBox="1"/>
          <p:nvPr/>
        </p:nvSpPr>
        <p:spPr>
          <a:xfrm>
            <a:off x="3780547" y="375798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1">
                <a:solidFill>
                  <a:schemeClr val="bg1"/>
                </a:solidFill>
              </a:rPr>
              <a:t>alpine:3.19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05776-6828-7F19-9FE7-A13806CD0A8A}"/>
              </a:ext>
            </a:extLst>
          </p:cNvPr>
          <p:cNvSpPr txBox="1"/>
          <p:nvPr/>
        </p:nvSpPr>
        <p:spPr>
          <a:xfrm>
            <a:off x="6193255" y="2666498"/>
            <a:ext cx="27432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solidFill>
                  <a:srgbClr val="00899D"/>
                </a:solidFill>
                <a:latin typeface="Roboto"/>
                <a:ea typeface="Roboto"/>
                <a:cs typeface="Roboto"/>
              </a:rPr>
              <a:t>Linux Base </a:t>
            </a:r>
            <a:endParaRPr lang="en-US"/>
          </a:p>
          <a:p>
            <a:pPr algn="ctr"/>
            <a:r>
              <a:rPr lang="en-US" sz="1900">
                <a:solidFill>
                  <a:srgbClr val="00899D"/>
                </a:solidFill>
                <a:latin typeface="Roboto"/>
                <a:ea typeface="Roboto"/>
                <a:cs typeface="Roboto"/>
              </a:rPr>
              <a:t>Image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6525D-8971-06DF-2FB6-EBCE11FF5899}"/>
              </a:ext>
            </a:extLst>
          </p:cNvPr>
          <p:cNvSpPr txBox="1"/>
          <p:nvPr/>
        </p:nvSpPr>
        <p:spPr>
          <a:xfrm>
            <a:off x="733926" y="2884571"/>
            <a:ext cx="1705477" cy="6846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solidFill>
                  <a:srgbClr val="00899D"/>
                </a:solidFill>
                <a:latin typeface="Roboto"/>
                <a:ea typeface="Roboto"/>
                <a:cs typeface="Roboto"/>
              </a:rPr>
              <a:t>Application </a:t>
            </a:r>
            <a:endParaRPr lang="en-US"/>
          </a:p>
          <a:p>
            <a:pPr algn="ctr"/>
            <a:r>
              <a:rPr lang="en-US" sz="1900">
                <a:solidFill>
                  <a:srgbClr val="00899D"/>
                </a:solidFill>
                <a:latin typeface="Roboto"/>
                <a:ea typeface="Roboto"/>
                <a:cs typeface="Roboto"/>
              </a:rPr>
              <a:t>image</a:t>
            </a:r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470D789-65F2-C721-FF1F-CEADEC7659DD}"/>
              </a:ext>
            </a:extLst>
          </p:cNvPr>
          <p:cNvCxnSpPr/>
          <p:nvPr/>
        </p:nvCxnSpPr>
        <p:spPr>
          <a:xfrm flipH="1">
            <a:off x="5946610" y="2971800"/>
            <a:ext cx="860256" cy="106479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A3FEB71-74BF-53C7-E4CC-CDFEC992BBC0}"/>
              </a:ext>
            </a:extLst>
          </p:cNvPr>
          <p:cNvCxnSpPr/>
          <p:nvPr/>
        </p:nvCxnSpPr>
        <p:spPr>
          <a:xfrm flipV="1">
            <a:off x="2340142" y="2209299"/>
            <a:ext cx="914400" cy="95049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66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5"/>
          <p:cNvSpPr/>
          <p:nvPr/>
        </p:nvSpPr>
        <p:spPr>
          <a:xfrm>
            <a:off x="1975539" y="1146931"/>
            <a:ext cx="5402400" cy="2160600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5"/>
          <p:cNvSpPr/>
          <p:nvPr/>
        </p:nvSpPr>
        <p:spPr>
          <a:xfrm>
            <a:off x="1801555" y="934439"/>
            <a:ext cx="5402400" cy="2160600"/>
          </a:xfrm>
          <a:prstGeom prst="roundRect">
            <a:avLst>
              <a:gd name="adj" fmla="val 16667"/>
            </a:avLst>
          </a:prstGeom>
          <a:solidFill>
            <a:srgbClr val="F0F7ED"/>
          </a:solidFill>
          <a:ln w="9525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45"/>
          <p:cNvSpPr txBox="1">
            <a:spLocks noGrp="1"/>
          </p:cNvSpPr>
          <p:nvPr>
            <p:ph type="subTitle" idx="1"/>
          </p:nvPr>
        </p:nvSpPr>
        <p:spPr>
          <a:xfrm>
            <a:off x="1883574" y="1288462"/>
            <a:ext cx="5244639" cy="784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600">
                <a:solidFill>
                  <a:schemeClr val="accent5"/>
                </a:solidFill>
                <a:latin typeface="Arial"/>
              </a:rPr>
              <a:t>Docker je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softver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za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virtualizaciju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koji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olakšava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razvoj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i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implementaciju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aplikacija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">
              <a:solidFill>
                <a:schemeClr val="accent5"/>
              </a:solidFill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" sz="1600" err="1">
                <a:solidFill>
                  <a:schemeClr val="accent5"/>
                </a:solidFill>
                <a:latin typeface="Arial"/>
              </a:rPr>
              <a:t>Pakuje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aplikaciju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sa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svim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potrebnim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zavisnostima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,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konfiguracijama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,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sistemskim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alatima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i</a:t>
            </a:r>
            <a:r>
              <a:rPr lang="en" sz="1600">
                <a:solidFill>
                  <a:schemeClr val="accent5"/>
                </a:solidFill>
                <a:latin typeface="Arial"/>
              </a:rPr>
              <a:t> runtime-</a:t>
            </a:r>
            <a:r>
              <a:rPr lang="en" sz="1600" err="1">
                <a:solidFill>
                  <a:schemeClr val="accent5"/>
                </a:solidFill>
                <a:latin typeface="Arial"/>
              </a:rPr>
              <a:t>om.</a:t>
            </a:r>
            <a:endParaRPr lang="en" sz="160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431A9-53B9-8F66-66C4-A6896B44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62" y="2892512"/>
            <a:ext cx="3053151" cy="931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>
          <a:extLst>
            <a:ext uri="{FF2B5EF4-FFF2-40B4-BE49-F238E27FC236}">
              <a16:creationId xmlns:a16="http://schemas.microsoft.com/office/drawing/2014/main" id="{E046AF6C-EE47-EEF4-3855-F5B241500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CC95F3F2-00F3-5908-E370-C1816B61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79" y="564521"/>
            <a:ext cx="3739654" cy="543876"/>
          </a:xfrm>
        </p:spPr>
        <p:txBody>
          <a:bodyPr/>
          <a:lstStyle/>
          <a:p>
            <a:r>
              <a:rPr lang="en-US" sz="2000"/>
              <a:t>DOCKER IMAGE</a:t>
            </a:r>
          </a:p>
        </p:txBody>
      </p:sp>
      <p:sp>
        <p:nvSpPr>
          <p:cNvPr id="1122" name="Google Shape;1122;p48">
            <a:extLst>
              <a:ext uri="{FF2B5EF4-FFF2-40B4-BE49-F238E27FC236}">
                <a16:creationId xmlns:a16="http://schemas.microsoft.com/office/drawing/2014/main" id="{422CE13E-1510-D3E2-8589-4F618ED1C74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78092" y="1019141"/>
            <a:ext cx="3079061" cy="102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400"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" sz="1800" err="1">
                <a:solidFill>
                  <a:srgbClr val="0070C0"/>
                </a:solidFill>
                <a:latin typeface="Roboto"/>
              </a:rPr>
              <a:t>Izvršni</a:t>
            </a:r>
            <a:r>
              <a:rPr lang="en" sz="1800">
                <a:solidFill>
                  <a:srgbClr val="0070C0"/>
                </a:solidFill>
                <a:latin typeface="Roboto"/>
              </a:rPr>
              <a:t>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paket</a:t>
            </a:r>
            <a:r>
              <a:rPr lang="en" sz="1800">
                <a:solidFill>
                  <a:srgbClr val="0070C0"/>
                </a:solidFill>
                <a:latin typeface="Roboto"/>
              </a:rPr>
              <a:t>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aplikacije</a:t>
            </a:r>
            <a:endParaRPr lang="en" sz="1800">
              <a:solidFill>
                <a:srgbClr val="0070C0"/>
              </a:solidFill>
              <a:latin typeface="Roboto"/>
            </a:endParaRPr>
          </a:p>
        </p:txBody>
      </p:sp>
      <p:sp>
        <p:nvSpPr>
          <p:cNvPr id="1123" name="Google Shape;1123;p48">
            <a:extLst>
              <a:ext uri="{FF2B5EF4-FFF2-40B4-BE49-F238E27FC236}">
                <a16:creationId xmlns:a16="http://schemas.microsoft.com/office/drawing/2014/main" id="{02FECC25-21DB-1F53-1152-85DC43127DD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39613" y="1283125"/>
            <a:ext cx="2863400" cy="828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800">
                <a:solidFill>
                  <a:srgbClr val="0070C0"/>
                </a:solidFill>
                <a:latin typeface="Roboto"/>
              </a:rPr>
              <a:t>Pull docker image</a:t>
            </a:r>
          </a:p>
          <a:p>
            <a:pPr marL="285750" indent="-285750">
              <a:buFont typeface="Arial"/>
              <a:buChar char="•"/>
            </a:pPr>
            <a:endParaRPr lang="en" sz="1400"/>
          </a:p>
          <a:p>
            <a:pPr marL="0" indent="0"/>
            <a:endParaRPr lang="en" sz="1400"/>
          </a:p>
        </p:txBody>
      </p:sp>
      <p:pic>
        <p:nvPicPr>
          <p:cNvPr id="5" name="Slika 8" descr="Slika na kojoj se nalazi tekst, voda, snimak ekrana, dizajn&#10;&#10;Opis je automatski generisan">
            <a:extLst>
              <a:ext uri="{FF2B5EF4-FFF2-40B4-BE49-F238E27FC236}">
                <a16:creationId xmlns:a16="http://schemas.microsoft.com/office/drawing/2014/main" id="{FA4F7FB6-BBC6-780A-A519-55EB8C3CF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9" t="15977" r="40362" b="32749"/>
          <a:stretch/>
        </p:blipFill>
        <p:spPr>
          <a:xfrm>
            <a:off x="274184" y="215742"/>
            <a:ext cx="1175113" cy="12509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52B9A1-C24A-E349-76C3-71497B6D7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" t="42046" r="11579"/>
          <a:stretch/>
        </p:blipFill>
        <p:spPr>
          <a:xfrm>
            <a:off x="1537857" y="1899197"/>
            <a:ext cx="2368724" cy="828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1122;p48">
            <a:extLst>
              <a:ext uri="{FF2B5EF4-FFF2-40B4-BE49-F238E27FC236}">
                <a16:creationId xmlns:a16="http://schemas.microsoft.com/office/drawing/2014/main" id="{3999CF5D-630E-26C0-3557-9A16A1E3FF5C}"/>
              </a:ext>
            </a:extLst>
          </p:cNvPr>
          <p:cNvSpPr txBox="1">
            <a:spLocks/>
          </p:cNvSpPr>
          <p:nvPr/>
        </p:nvSpPr>
        <p:spPr>
          <a:xfrm>
            <a:off x="1023386" y="2317680"/>
            <a:ext cx="3402464" cy="110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None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endParaRPr lang="en"/>
          </a:p>
          <a:p>
            <a:pPr marL="285750" indent="-285750">
              <a:buFont typeface="Arial"/>
              <a:buChar char="•"/>
            </a:pPr>
            <a:endParaRPr lang="en" sz="1800">
              <a:solidFill>
                <a:srgbClr val="0070C0"/>
              </a:solidFill>
              <a:latin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" sz="1800">
                <a:solidFill>
                  <a:srgbClr val="0070C0"/>
                </a:solidFill>
                <a:latin typeface="Roboto"/>
              </a:rPr>
              <a:t>Lako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deljenje</a:t>
            </a:r>
            <a:r>
              <a:rPr lang="en" sz="1800">
                <a:solidFill>
                  <a:srgbClr val="0070C0"/>
                </a:solidFill>
                <a:latin typeface="Roboto"/>
              </a:rPr>
              <a:t>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i</a:t>
            </a:r>
            <a:r>
              <a:rPr lang="en" sz="1800">
                <a:solidFill>
                  <a:srgbClr val="0070C0"/>
                </a:solidFill>
                <a:latin typeface="Roboto"/>
              </a:rPr>
              <a:t> </a:t>
            </a:r>
            <a:r>
              <a:rPr lang="en" sz="1800" err="1">
                <a:solidFill>
                  <a:srgbClr val="0070C0"/>
                </a:solidFill>
                <a:latin typeface="Roboto"/>
              </a:rPr>
              <a:t>distribuiranje</a:t>
            </a:r>
            <a:endParaRPr lang="en" sz="1800">
              <a:solidFill>
                <a:srgbClr val="0070C0"/>
              </a:solidFill>
              <a:latin typeface="Roboto"/>
            </a:endParaRPr>
          </a:p>
        </p:txBody>
      </p:sp>
      <p:pic>
        <p:nvPicPr>
          <p:cNvPr id="11" name="Picture 10" descr="A person with a blue computer&#10;&#10;Description automatically generated">
            <a:extLst>
              <a:ext uri="{FF2B5EF4-FFF2-40B4-BE49-F238E27FC236}">
                <a16:creationId xmlns:a16="http://schemas.microsoft.com/office/drawing/2014/main" id="{F47E91E2-139C-80D9-6EC0-48D7939A6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54" y="1796684"/>
            <a:ext cx="787349" cy="10257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B083F8-69C0-3489-F910-1780286028F3}"/>
              </a:ext>
            </a:extLst>
          </p:cNvPr>
          <p:cNvSpPr txBox="1"/>
          <p:nvPr/>
        </p:nvSpPr>
        <p:spPr>
          <a:xfrm>
            <a:off x="5275089" y="2869201"/>
            <a:ext cx="3976434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solidFill>
                  <a:srgbClr val="0070C0"/>
                </a:solidFill>
                <a:latin typeface="Roboto"/>
              </a:rPr>
              <a:t>instanca docker image</a:t>
            </a:r>
          </a:p>
          <a:p>
            <a:endParaRPr lang="en-US" sz="1800">
              <a:solidFill>
                <a:srgbClr val="0070C0"/>
              </a:solidFill>
              <a:latin typeface="Roboto"/>
            </a:endParaRPr>
          </a:p>
          <a:p>
            <a:pPr marL="285750" indent="-285750">
              <a:buChar char="•"/>
            </a:pPr>
            <a:r>
              <a:rPr lang="en-US" sz="1800" err="1">
                <a:solidFill>
                  <a:srgbClr val="0070C0"/>
                </a:solidFill>
                <a:latin typeface="Roboto"/>
              </a:rPr>
              <a:t>Izvršava</a:t>
            </a:r>
            <a:r>
              <a:rPr lang="en-US" sz="1800">
                <a:solidFill>
                  <a:srgbClr val="0070C0"/>
                </a:solidFill>
                <a:latin typeface="Roboto"/>
              </a:rPr>
              <a:t> </a:t>
            </a:r>
            <a:r>
              <a:rPr lang="en-US" sz="1800" err="1">
                <a:solidFill>
                  <a:srgbClr val="0070C0"/>
                </a:solidFill>
                <a:latin typeface="Roboto"/>
              </a:rPr>
              <a:t>aplikaciju</a:t>
            </a:r>
            <a:endParaRPr lang="en-US" sz="1800">
              <a:solidFill>
                <a:srgbClr val="0070C0"/>
              </a:solidFill>
              <a:latin typeface="Roboto"/>
            </a:endParaRPr>
          </a:p>
          <a:p>
            <a:endParaRPr lang="en-US">
              <a:solidFill>
                <a:srgbClr val="343434"/>
              </a:solidFill>
              <a:latin typeface="Muli"/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F7CE4-1C1C-2B28-5940-090F672BA618}"/>
              </a:ext>
            </a:extLst>
          </p:cNvPr>
          <p:cNvSpPr txBox="1"/>
          <p:nvPr/>
        </p:nvSpPr>
        <p:spPr>
          <a:xfrm>
            <a:off x="5238248" y="58353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BBC1"/>
                </a:solidFill>
                <a:latin typeface="Roboto"/>
              </a:rPr>
              <a:t>DOCKER CONTAINER</a:t>
            </a:r>
            <a:endParaRPr lang="en-US" sz="2000">
              <a:solidFill>
                <a:srgbClr val="00BBC1"/>
              </a:solidFill>
              <a:latin typeface="Robo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4C3922-99C1-E8D5-B02C-FAD7433424D5}"/>
              </a:ext>
            </a:extLst>
          </p:cNvPr>
          <p:cNvSpPr/>
          <p:nvPr/>
        </p:nvSpPr>
        <p:spPr>
          <a:xfrm>
            <a:off x="1303421" y="3912769"/>
            <a:ext cx="2697078" cy="58152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Arial"/>
              </a:rPr>
              <a:t>nije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aktivan</a:t>
            </a:r>
            <a:endParaRPr lang="en-US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D34861-720B-F113-AF9A-85A6069C9BAB}"/>
              </a:ext>
            </a:extLst>
          </p:cNvPr>
          <p:cNvSpPr/>
          <p:nvPr/>
        </p:nvSpPr>
        <p:spPr>
          <a:xfrm>
            <a:off x="5323972" y="3912769"/>
            <a:ext cx="2697078" cy="58152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aktivan</a:t>
            </a:r>
          </a:p>
        </p:txBody>
      </p:sp>
      <p:pic>
        <p:nvPicPr>
          <p:cNvPr id="10" name="Picture 9" descr="A blue cube with three stripes&#10;&#10;Description automatically generated">
            <a:extLst>
              <a:ext uri="{FF2B5EF4-FFF2-40B4-BE49-F238E27FC236}">
                <a16:creationId xmlns:a16="http://schemas.microsoft.com/office/drawing/2014/main" id="{EC0B523E-3C87-9D85-F890-C23C80417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212" y="3688102"/>
            <a:ext cx="1015165" cy="10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2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whale with a black background&#10;&#10;Description automatically generated">
            <a:extLst>
              <a:ext uri="{FF2B5EF4-FFF2-40B4-BE49-F238E27FC236}">
                <a16:creationId xmlns:a16="http://schemas.microsoft.com/office/drawing/2014/main" id="{2BCEF1CD-CFDE-C843-B6F9-57AE82F6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72" y="1209173"/>
            <a:ext cx="2668098" cy="3086100"/>
          </a:xfrm>
          <a:prstGeom prst="rect">
            <a:avLst/>
          </a:prstGeom>
        </p:spPr>
      </p:pic>
      <p:pic>
        <p:nvPicPr>
          <p:cNvPr id="4" name="Picture 3" descr="A blue cube with a whale logo&#10;&#10;Description automatically generated">
            <a:extLst>
              <a:ext uri="{FF2B5EF4-FFF2-40B4-BE49-F238E27FC236}">
                <a16:creationId xmlns:a16="http://schemas.microsoft.com/office/drawing/2014/main" id="{7BB0A7D7-9926-731A-8897-60FF025A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67" y="738438"/>
            <a:ext cx="1048252" cy="1124953"/>
          </a:xfrm>
          <a:prstGeom prst="rect">
            <a:avLst/>
          </a:prstGeom>
        </p:spPr>
      </p:pic>
      <p:pic>
        <p:nvPicPr>
          <p:cNvPr id="5" name="Picture 4" descr="A blue cube with a whale logo&#10;&#10;Description automatically generated">
            <a:extLst>
              <a:ext uri="{FF2B5EF4-FFF2-40B4-BE49-F238E27FC236}">
                <a16:creationId xmlns:a16="http://schemas.microsoft.com/office/drawing/2014/main" id="{0CA256FD-3DB8-AE32-A992-1212B562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66" y="2212306"/>
            <a:ext cx="988094" cy="1072315"/>
          </a:xfrm>
          <a:prstGeom prst="rect">
            <a:avLst/>
          </a:prstGeom>
        </p:spPr>
      </p:pic>
      <p:pic>
        <p:nvPicPr>
          <p:cNvPr id="6" name="Picture 5" descr="A blue cube with a whale logo&#10;&#10;Description automatically generated">
            <a:extLst>
              <a:ext uri="{FF2B5EF4-FFF2-40B4-BE49-F238E27FC236}">
                <a16:creationId xmlns:a16="http://schemas.microsoft.com/office/drawing/2014/main" id="{D2664F85-5DAF-D9E5-567D-F8ABBC24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67" y="3641056"/>
            <a:ext cx="1048252" cy="1124953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2B7B13C3-6FAC-7C89-E703-24F777287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2380" y="2184270"/>
            <a:ext cx="3040800" cy="7734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err="1">
                <a:latin typeface="Arial"/>
                <a:cs typeface="Arial"/>
              </a:rPr>
              <a:t>pokretanje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više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kontejnera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iz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jednog</a:t>
            </a:r>
            <a:r>
              <a:rPr lang="en-US" sz="1800">
                <a:latin typeface="Arial"/>
                <a:cs typeface="Arial"/>
              </a:rPr>
              <a:t> image-a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D38C-5C27-1C28-49FD-2504B443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13" y="173547"/>
            <a:ext cx="6995700" cy="5598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Docker </a:t>
            </a:r>
            <a:r>
              <a:rPr lang="en-US" err="1">
                <a:solidFill>
                  <a:schemeClr val="bg2"/>
                </a:solidFill>
              </a:rPr>
              <a:t>komande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2FFDC-CD81-03B7-7D26-D174C834710E}"/>
              </a:ext>
            </a:extLst>
          </p:cNvPr>
          <p:cNvSpPr txBox="1"/>
          <p:nvPr/>
        </p:nvSpPr>
        <p:spPr>
          <a:xfrm>
            <a:off x="850231" y="1169770"/>
            <a:ext cx="1346534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run</a:t>
            </a:r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1609-A983-376B-781E-8E541087BB23}"/>
              </a:ext>
            </a:extLst>
          </p:cNvPr>
          <p:cNvSpPr txBox="1"/>
          <p:nvPr/>
        </p:nvSpPr>
        <p:spPr>
          <a:xfrm>
            <a:off x="820153" y="2302743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exec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B2A9D-2BC0-E889-D0AF-766BCE8EE651}"/>
              </a:ext>
            </a:extLst>
          </p:cNvPr>
          <p:cNvSpPr txBox="1"/>
          <p:nvPr/>
        </p:nvSpPr>
        <p:spPr>
          <a:xfrm>
            <a:off x="3807997" y="2307556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err="1">
                <a:latin typeface="Consolas"/>
              </a:rPr>
              <a:t>ps</a:t>
            </a:r>
            <a:endParaRPr lang="en-US" sz="1800">
              <a:latin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4197B-5241-3D27-F625-48ECECEADB81}"/>
              </a:ext>
            </a:extLst>
          </p:cNvPr>
          <p:cNvSpPr txBox="1"/>
          <p:nvPr/>
        </p:nvSpPr>
        <p:spPr>
          <a:xfrm>
            <a:off x="6324601" y="3465395"/>
            <a:ext cx="1346534" cy="37935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build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D2B07-ECDA-D782-8847-F10768C1C1A6}"/>
              </a:ext>
            </a:extLst>
          </p:cNvPr>
          <p:cNvSpPr txBox="1"/>
          <p:nvPr/>
        </p:nvSpPr>
        <p:spPr>
          <a:xfrm>
            <a:off x="3777915" y="1174181"/>
            <a:ext cx="133650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pull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490CCC-DA61-D9B0-08E1-C5B185A10EF5}"/>
              </a:ext>
            </a:extLst>
          </p:cNvPr>
          <p:cNvSpPr txBox="1"/>
          <p:nvPr/>
        </p:nvSpPr>
        <p:spPr>
          <a:xfrm>
            <a:off x="616618" y="1599196"/>
            <a:ext cx="24840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run &lt;image&gt;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82DDD3-75A9-D6D7-5B6A-5EDFC19BB867}"/>
              </a:ext>
            </a:extLst>
          </p:cNvPr>
          <p:cNvSpPr txBox="1"/>
          <p:nvPr/>
        </p:nvSpPr>
        <p:spPr>
          <a:xfrm>
            <a:off x="6404812" y="1179795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start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7B0D75-CD9C-AC00-A652-4DB838DB8C99}"/>
              </a:ext>
            </a:extLst>
          </p:cNvPr>
          <p:cNvSpPr txBox="1"/>
          <p:nvPr/>
        </p:nvSpPr>
        <p:spPr>
          <a:xfrm>
            <a:off x="6168190" y="164130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start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944AC-7F02-BB03-2BE5-C719BD4D2FFB}"/>
              </a:ext>
            </a:extLst>
          </p:cNvPr>
          <p:cNvSpPr txBox="1"/>
          <p:nvPr/>
        </p:nvSpPr>
        <p:spPr>
          <a:xfrm>
            <a:off x="172454" y="2724148"/>
            <a:ext cx="3134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exec -it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 ...</a:t>
            </a:r>
            <a:b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</a:b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exec –it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BA6B1F-9483-3C97-2A48-FE888A6C418F}"/>
              </a:ext>
            </a:extLst>
          </p:cNvPr>
          <p:cNvSpPr txBox="1"/>
          <p:nvPr/>
        </p:nvSpPr>
        <p:spPr>
          <a:xfrm>
            <a:off x="6404811" y="2302742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stop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5E17A0-3EA9-5D2E-EDEA-1BB407FD9C8B}"/>
              </a:ext>
            </a:extLst>
          </p:cNvPr>
          <p:cNvSpPr txBox="1"/>
          <p:nvPr/>
        </p:nvSpPr>
        <p:spPr>
          <a:xfrm>
            <a:off x="810127" y="3475821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kill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FC2353-5DB1-4349-D647-41986E44AC13}"/>
              </a:ext>
            </a:extLst>
          </p:cNvPr>
          <p:cNvSpPr txBox="1"/>
          <p:nvPr/>
        </p:nvSpPr>
        <p:spPr>
          <a:xfrm>
            <a:off x="3544451" y="2729176"/>
            <a:ext cx="18824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ps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ps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 -a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93CF18-D08D-93CE-6A43-1F94AC86761F}"/>
              </a:ext>
            </a:extLst>
          </p:cNvPr>
          <p:cNvSpPr txBox="1"/>
          <p:nvPr/>
        </p:nvSpPr>
        <p:spPr>
          <a:xfrm>
            <a:off x="6168190" y="276425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stop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E0476A-3262-0B65-D9D7-8B2B51CDB818}"/>
              </a:ext>
            </a:extLst>
          </p:cNvPr>
          <p:cNvSpPr txBox="1"/>
          <p:nvPr/>
        </p:nvSpPr>
        <p:spPr>
          <a:xfrm>
            <a:off x="423110" y="39674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kill &lt;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contId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EB2878-3FB7-2549-E1DB-F85E6442DBE2}"/>
              </a:ext>
            </a:extLst>
          </p:cNvPr>
          <p:cNvSpPr txBox="1"/>
          <p:nvPr/>
        </p:nvSpPr>
        <p:spPr>
          <a:xfrm>
            <a:off x="5589670" y="3955380"/>
            <a:ext cx="38576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build &lt;path/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Dockerfile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&gt; 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FD81F0-A92B-653F-E7EC-7514E96211B6}"/>
              </a:ext>
            </a:extLst>
          </p:cNvPr>
          <p:cNvSpPr txBox="1"/>
          <p:nvPr/>
        </p:nvSpPr>
        <p:spPr>
          <a:xfrm>
            <a:off x="3423985" y="1609221"/>
            <a:ext cx="23035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pull &lt;image&gt;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490B8E-1700-3DC8-9241-5A2DE2846135}"/>
              </a:ext>
            </a:extLst>
          </p:cNvPr>
          <p:cNvSpPr txBox="1"/>
          <p:nvPr/>
        </p:nvSpPr>
        <p:spPr>
          <a:xfrm>
            <a:off x="2792328" y="1122947"/>
            <a:ext cx="3258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118FBD-6EA0-5D75-05CB-A2E6C57A4ED4}"/>
              </a:ext>
            </a:extLst>
          </p:cNvPr>
          <p:cNvSpPr txBox="1"/>
          <p:nvPr/>
        </p:nvSpPr>
        <p:spPr>
          <a:xfrm>
            <a:off x="5589670" y="1132973"/>
            <a:ext cx="3258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CEE229-603B-A35F-E158-905AF8E0CF2C}"/>
              </a:ext>
            </a:extLst>
          </p:cNvPr>
          <p:cNvSpPr txBox="1"/>
          <p:nvPr/>
        </p:nvSpPr>
        <p:spPr>
          <a:xfrm>
            <a:off x="3727783" y="3480233"/>
            <a:ext cx="1346533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images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7C228-869E-9434-7A38-30DA41810BB9}"/>
              </a:ext>
            </a:extLst>
          </p:cNvPr>
          <p:cNvSpPr txBox="1"/>
          <p:nvPr/>
        </p:nvSpPr>
        <p:spPr>
          <a:xfrm>
            <a:off x="3661610" y="39674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Consolas"/>
              </a:rPr>
              <a:t>docker images</a:t>
            </a:r>
          </a:p>
        </p:txBody>
      </p:sp>
    </p:spTree>
    <p:extLst>
      <p:ext uri="{BB962C8B-B14F-4D97-AF65-F5344CB8AC3E}">
        <p14:creationId xmlns:p14="http://schemas.microsoft.com/office/powerpoint/2010/main" val="117171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2CA4-15D0-36CC-3B6D-4504748D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0CE8192-DBCE-2B7C-1BB5-9FC1180EC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490" y="932166"/>
            <a:ext cx="2910578" cy="400499"/>
          </a:xfrm>
        </p:spPr>
        <p:txBody>
          <a:bodyPr/>
          <a:lstStyle/>
          <a:p>
            <a:r>
              <a:rPr lang="en-US" sz="1800" b="0"/>
              <a:t>docker run image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124A1-C91F-CFE1-C4FE-BA749027DB7F}"/>
              </a:ext>
            </a:extLst>
          </p:cNvPr>
          <p:cNvSpPr/>
          <p:nvPr/>
        </p:nvSpPr>
        <p:spPr>
          <a:xfrm>
            <a:off x="633004" y="1406433"/>
            <a:ext cx="3561806" cy="228600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3BCD2FD-9BFE-EEE0-7736-B9D8FC7D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55" y="1614284"/>
            <a:ext cx="3119087" cy="18557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96063A-B618-6E15-9049-E799169F0AD7}"/>
              </a:ext>
            </a:extLst>
          </p:cNvPr>
          <p:cNvSpPr/>
          <p:nvPr/>
        </p:nvSpPr>
        <p:spPr>
          <a:xfrm>
            <a:off x="4511857" y="1405890"/>
            <a:ext cx="4011384" cy="2286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B7086D37-D8A1-439B-E982-286D8CB16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" r="-227"/>
          <a:stretch/>
        </p:blipFill>
        <p:spPr>
          <a:xfrm>
            <a:off x="4680313" y="1614810"/>
            <a:ext cx="3727251" cy="1818630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id="{1BBEE282-9A40-A081-AF88-8A9FC5C62D9A}"/>
              </a:ext>
            </a:extLst>
          </p:cNvPr>
          <p:cNvSpPr txBox="1">
            <a:spLocks/>
          </p:cNvSpPr>
          <p:nvPr/>
        </p:nvSpPr>
        <p:spPr>
          <a:xfrm>
            <a:off x="756150" y="87120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pull image</a:t>
            </a:r>
          </a:p>
        </p:txBody>
      </p:sp>
    </p:spTree>
    <p:extLst>
      <p:ext uri="{BB962C8B-B14F-4D97-AF65-F5344CB8AC3E}">
        <p14:creationId xmlns:p14="http://schemas.microsoft.com/office/powerpoint/2010/main" val="267531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6F1B9-0334-3A40-0DCF-82DF5262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62D0F-3919-D732-BA29-83E648F2B6F8}"/>
              </a:ext>
            </a:extLst>
          </p:cNvPr>
          <p:cNvSpPr/>
          <p:nvPr/>
        </p:nvSpPr>
        <p:spPr>
          <a:xfrm>
            <a:off x="518160" y="871384"/>
            <a:ext cx="8107680" cy="33985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43EE03B9-3A4C-8FE7-DF6E-EE28FA70897E}"/>
              </a:ext>
            </a:extLst>
          </p:cNvPr>
          <p:cNvSpPr txBox="1">
            <a:spLocks/>
          </p:cNvSpPr>
          <p:nvPr/>
        </p:nvSpPr>
        <p:spPr>
          <a:xfrm>
            <a:off x="2478270" y="45972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 err="1"/>
              <a:t>pokrenut</a:t>
            </a:r>
            <a:r>
              <a:rPr lang="en-US" sz="1800" b="0"/>
              <a:t> </a:t>
            </a:r>
            <a:r>
              <a:rPr lang="en-US" sz="1800" b="0" err="1"/>
              <a:t>kontejner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40D31C-3848-0E0C-E66D-44929638B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4" b="738"/>
          <a:stretch/>
        </p:blipFill>
        <p:spPr>
          <a:xfrm>
            <a:off x="807253" y="986873"/>
            <a:ext cx="7515571" cy="2190157"/>
          </a:xfrm>
          <a:prstGeom prst="rect">
            <a:avLst/>
          </a:prstGeom>
        </p:spPr>
      </p:pic>
      <p:pic>
        <p:nvPicPr>
          <p:cNvPr id="3" name="Picture 2" descr="A black background with white letters and numbers&#10;&#10;Description automatically generated">
            <a:extLst>
              <a:ext uri="{FF2B5EF4-FFF2-40B4-BE49-F238E27FC236}">
                <a16:creationId xmlns:a16="http://schemas.microsoft.com/office/drawing/2014/main" id="{67700CF9-AC29-0462-349A-08DECF37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5" y="3346962"/>
            <a:ext cx="466915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76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07F1C-0165-9A31-F00F-7EEA9B3C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8860E7-BA51-F7BE-7C31-632E03ED9A75}"/>
              </a:ext>
            </a:extLst>
          </p:cNvPr>
          <p:cNvSpPr/>
          <p:nvPr/>
        </p:nvSpPr>
        <p:spPr>
          <a:xfrm>
            <a:off x="518160" y="1283970"/>
            <a:ext cx="8107680" cy="2590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67F71638-8126-9496-0DEB-A45B767C72E7}"/>
              </a:ext>
            </a:extLst>
          </p:cNvPr>
          <p:cNvSpPr txBox="1">
            <a:spLocks/>
          </p:cNvSpPr>
          <p:nvPr/>
        </p:nvSpPr>
        <p:spPr>
          <a:xfrm>
            <a:off x="756150" y="64260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</a:t>
            </a:r>
            <a:r>
              <a:rPr lang="en-US" sz="1800" b="0" err="1"/>
              <a:t>ps</a:t>
            </a:r>
            <a:r>
              <a:rPr lang="en-US" sz="1800" b="0"/>
              <a:t> 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6389D4-3C39-DDA3-E04B-371B590B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0" t="526" r="1353" b="-1053"/>
          <a:stretch/>
        </p:blipFill>
        <p:spPr>
          <a:xfrm>
            <a:off x="739032" y="2159794"/>
            <a:ext cx="7406753" cy="1517340"/>
          </a:xfrm>
          <a:prstGeom prst="rect">
            <a:avLst/>
          </a:prstGeom>
        </p:spPr>
      </p:pic>
      <p:sp>
        <p:nvSpPr>
          <p:cNvPr id="10" name="Title 13">
            <a:extLst>
              <a:ext uri="{FF2B5EF4-FFF2-40B4-BE49-F238E27FC236}">
                <a16:creationId xmlns:a16="http://schemas.microsoft.com/office/drawing/2014/main" id="{2692FA34-2D5F-1CB0-1494-2A2248CC2620}"/>
              </a:ext>
            </a:extLst>
          </p:cNvPr>
          <p:cNvSpPr txBox="1">
            <a:spLocks/>
          </p:cNvSpPr>
          <p:nvPr/>
        </p:nvSpPr>
        <p:spPr>
          <a:xfrm>
            <a:off x="4253729" y="67308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</a:t>
            </a:r>
            <a:r>
              <a:rPr lang="en-US" sz="1800" b="0" err="1"/>
              <a:t>ps</a:t>
            </a:r>
            <a:r>
              <a:rPr lang="en-US" sz="1800" b="0"/>
              <a:t> -a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659A908-A36D-0DF5-2F6D-B34AEFE6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" y="1564918"/>
            <a:ext cx="7406640" cy="4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7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27E43-67B4-3790-1932-241BBA43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DC74F6-4A9E-78E4-11F0-2FB84746787B}"/>
              </a:ext>
            </a:extLst>
          </p:cNvPr>
          <p:cNvSpPr/>
          <p:nvPr/>
        </p:nvSpPr>
        <p:spPr>
          <a:xfrm>
            <a:off x="518160" y="1283970"/>
            <a:ext cx="8107680" cy="2590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128B7303-A232-832A-2D48-ABA24C557FD2}"/>
              </a:ext>
            </a:extLst>
          </p:cNvPr>
          <p:cNvSpPr txBox="1">
            <a:spLocks/>
          </p:cNvSpPr>
          <p:nvPr/>
        </p:nvSpPr>
        <p:spPr>
          <a:xfrm>
            <a:off x="756150" y="64260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bind ports</a:t>
            </a:r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4C4B6D38-CB56-9FB5-0E44-E7D9A2FC6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73" y="1782895"/>
            <a:ext cx="8012502" cy="12917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C13027-F9F4-46FD-08B2-D5DDD5190F3E}"/>
              </a:ext>
            </a:extLst>
          </p:cNvPr>
          <p:cNvSpPr/>
          <p:nvPr/>
        </p:nvSpPr>
        <p:spPr>
          <a:xfrm>
            <a:off x="5068516" y="2329066"/>
            <a:ext cx="2599138" cy="6403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CF0E4-43AF-F90A-E842-CC960C8D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A4E4E9-8522-E13E-7D26-D2720B380C60}"/>
              </a:ext>
            </a:extLst>
          </p:cNvPr>
          <p:cNvSpPr/>
          <p:nvPr/>
        </p:nvSpPr>
        <p:spPr>
          <a:xfrm>
            <a:off x="518160" y="1283970"/>
            <a:ext cx="8107680" cy="2590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378B431B-8878-8FC8-1F8D-A0C9EC6FDA9F}"/>
              </a:ext>
            </a:extLst>
          </p:cNvPr>
          <p:cNvSpPr txBox="1">
            <a:spLocks/>
          </p:cNvSpPr>
          <p:nvPr/>
        </p:nvSpPr>
        <p:spPr>
          <a:xfrm>
            <a:off x="756150" y="64260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--name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11C4CC3-9B41-1AE8-BB93-D57EC57B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9" y="1787316"/>
            <a:ext cx="7581900" cy="13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3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3F260-4F6B-251B-237B-41244390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A0B15E4-1020-17A0-73A4-D6DD8489B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50" y="939786"/>
            <a:ext cx="2910578" cy="400499"/>
          </a:xfrm>
        </p:spPr>
        <p:txBody>
          <a:bodyPr/>
          <a:lstStyle/>
          <a:p>
            <a:r>
              <a:rPr lang="en-US" sz="1800" b="0"/>
              <a:t>docker rm &lt;</a:t>
            </a:r>
            <a:r>
              <a:rPr lang="en-US" sz="1800" b="0" err="1"/>
              <a:t>contID</a:t>
            </a:r>
            <a:r>
              <a:rPr lang="en-US" sz="1800" b="0"/>
              <a:t>&gt;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F402E7-A74A-890A-4FB9-159766DECC58}"/>
              </a:ext>
            </a:extLst>
          </p:cNvPr>
          <p:cNvSpPr/>
          <p:nvPr/>
        </p:nvSpPr>
        <p:spPr>
          <a:xfrm>
            <a:off x="510540" y="1398270"/>
            <a:ext cx="3741420" cy="2286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87730D-479E-8144-C74F-694F0D9EA254}"/>
              </a:ext>
            </a:extLst>
          </p:cNvPr>
          <p:cNvSpPr/>
          <p:nvPr/>
        </p:nvSpPr>
        <p:spPr>
          <a:xfrm>
            <a:off x="4528185" y="1405890"/>
            <a:ext cx="3848099" cy="2286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0EA67D69-553E-5F28-CDFB-C0310B1AA8B3}"/>
              </a:ext>
            </a:extLst>
          </p:cNvPr>
          <p:cNvSpPr txBox="1">
            <a:spLocks/>
          </p:cNvSpPr>
          <p:nvPr/>
        </p:nvSpPr>
        <p:spPr>
          <a:xfrm>
            <a:off x="756150" y="55878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</a:t>
            </a:r>
            <a:r>
              <a:rPr lang="en-US" sz="1800" b="0">
                <a:solidFill>
                  <a:srgbClr val="00BBC1"/>
                </a:solidFill>
              </a:rPr>
              <a:t>stop &lt;</a:t>
            </a:r>
            <a:r>
              <a:rPr lang="en-US" sz="1800" b="0" err="1">
                <a:solidFill>
                  <a:srgbClr val="00BBC1"/>
                </a:solidFill>
              </a:rPr>
              <a:t>contID</a:t>
            </a:r>
            <a:r>
              <a:rPr lang="en-US" sz="1800" b="0">
                <a:solidFill>
                  <a:srgbClr val="00BBC1"/>
                </a:solidFill>
              </a:rPr>
              <a:t>&gt;</a:t>
            </a:r>
            <a:endParaRPr lang="en-US" sz="1400" b="0">
              <a:solidFill>
                <a:schemeClr val="accent5">
                  <a:lumMod val="50000"/>
                </a:schemeClr>
              </a:solidFill>
              <a:latin typeface="Consolas"/>
            </a:endParaRP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CDB23E9-13D2-A9DC-A417-B7BE1E9E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1806893"/>
            <a:ext cx="3409950" cy="1141095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3AA6332-34F5-5F01-FDB2-60F637B65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73" y="1808798"/>
            <a:ext cx="3533775" cy="504825"/>
          </a:xfrm>
          <a:prstGeom prst="rect">
            <a:avLst/>
          </a:prstGeom>
        </p:spPr>
      </p:pic>
      <p:sp>
        <p:nvSpPr>
          <p:cNvPr id="10" name="Title 13">
            <a:extLst>
              <a:ext uri="{FF2B5EF4-FFF2-40B4-BE49-F238E27FC236}">
                <a16:creationId xmlns:a16="http://schemas.microsoft.com/office/drawing/2014/main" id="{2E8A419F-0B90-D649-9A62-CA416347CD11}"/>
              </a:ext>
            </a:extLst>
          </p:cNvPr>
          <p:cNvSpPr txBox="1">
            <a:spLocks/>
          </p:cNvSpPr>
          <p:nvPr/>
        </p:nvSpPr>
        <p:spPr>
          <a:xfrm>
            <a:off x="4482329" y="558786"/>
            <a:ext cx="3245858" cy="40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b="0"/>
              <a:t>docker </a:t>
            </a:r>
            <a:r>
              <a:rPr lang="en-US" sz="1800" b="0">
                <a:solidFill>
                  <a:srgbClr val="00BBC1"/>
                </a:solidFill>
              </a:rPr>
              <a:t>start &lt;</a:t>
            </a:r>
            <a:r>
              <a:rPr lang="en-US" sz="1800" b="0" err="1">
                <a:solidFill>
                  <a:srgbClr val="00BBC1"/>
                </a:solidFill>
              </a:rPr>
              <a:t>contID</a:t>
            </a:r>
            <a:r>
              <a:rPr lang="en-US" sz="1800" b="0">
                <a:solidFill>
                  <a:srgbClr val="00BBC1"/>
                </a:solidFill>
              </a:rPr>
              <a:t>&gt;</a:t>
            </a:r>
            <a:endParaRPr lang="en-US" sz="1400" b="0">
              <a:solidFill>
                <a:srgbClr val="005D60"/>
              </a:solidFill>
              <a:latin typeface="Consolas"/>
            </a:endParaRPr>
          </a:p>
          <a:p>
            <a:r>
              <a:rPr lang="en-US" sz="1800" b="0">
                <a:solidFill>
                  <a:srgbClr val="00BBC1"/>
                </a:solidFill>
              </a:rPr>
              <a:t>docker kill &lt;</a:t>
            </a:r>
            <a:r>
              <a:rPr lang="en-US" sz="1800" b="0" err="1">
                <a:solidFill>
                  <a:srgbClr val="00BBC1"/>
                </a:solidFill>
              </a:rPr>
              <a:t>contID</a:t>
            </a:r>
            <a:r>
              <a:rPr lang="en-US" sz="1800" b="0">
                <a:solidFill>
                  <a:srgbClr val="00BBC1"/>
                </a:solidFill>
              </a:rPr>
              <a:t>&gt;</a:t>
            </a: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3A6B26-EA3E-CBE1-29B9-1CF96B398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068" y="2372678"/>
            <a:ext cx="3507105" cy="5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98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88C8D7-B629-2FCB-E6C6-6BA0C122771D}"/>
              </a:ext>
            </a:extLst>
          </p:cNvPr>
          <p:cNvSpPr txBox="1"/>
          <p:nvPr/>
        </p:nvSpPr>
        <p:spPr>
          <a:xfrm>
            <a:off x="1090862" y="919114"/>
            <a:ext cx="148690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login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0D256-AEFA-4DF4-4F26-EF6EE770B42B}"/>
              </a:ext>
            </a:extLst>
          </p:cNvPr>
          <p:cNvSpPr txBox="1"/>
          <p:nvPr/>
        </p:nvSpPr>
        <p:spPr>
          <a:xfrm>
            <a:off x="1050757" y="2633611"/>
            <a:ext cx="1486902" cy="37935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nsolas"/>
              </a:rPr>
              <a:t>push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0C7169-DBBF-1B7A-B8F5-B12EAF0A066F}"/>
              </a:ext>
            </a:extLst>
          </p:cNvPr>
          <p:cNvSpPr txBox="1"/>
          <p:nvPr/>
        </p:nvSpPr>
        <p:spPr>
          <a:xfrm>
            <a:off x="3386387" y="919913"/>
            <a:ext cx="4313821" cy="400110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docker login –u –p registry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0E75A0-7C1F-D753-3BDD-28746D113909}"/>
              </a:ext>
            </a:extLst>
          </p:cNvPr>
          <p:cNvSpPr txBox="1"/>
          <p:nvPr/>
        </p:nvSpPr>
        <p:spPr>
          <a:xfrm>
            <a:off x="3386387" y="1772150"/>
            <a:ext cx="4313821" cy="4001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docker </a:t>
            </a:r>
            <a:r>
              <a:rPr lang="en-US" sz="2000" b="1">
                <a:solidFill>
                  <a:schemeClr val="accent1"/>
                </a:solidFill>
                <a:latin typeface="Consolas"/>
              </a:rPr>
              <a:t>tag</a:t>
            </a:r>
            <a:r>
              <a:rPr lang="en-US" sz="2000">
                <a:latin typeface="Consolas"/>
              </a:rPr>
              <a:t> image </a:t>
            </a:r>
            <a:r>
              <a:rPr lang="en-US" sz="2000" err="1">
                <a:latin typeface="Consolas"/>
              </a:rPr>
              <a:t>registry:tag</a:t>
            </a:r>
            <a:endParaRPr lang="en-US" sz="2000">
              <a:latin typeface="Consola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682A8C-316C-F47C-136B-CF6E98B2453E}"/>
              </a:ext>
            </a:extLst>
          </p:cNvPr>
          <p:cNvSpPr txBox="1"/>
          <p:nvPr/>
        </p:nvSpPr>
        <p:spPr>
          <a:xfrm>
            <a:off x="3386386" y="2624386"/>
            <a:ext cx="4313821" cy="4001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docker push </a:t>
            </a:r>
            <a:r>
              <a:rPr lang="en-US" sz="2000" err="1">
                <a:latin typeface="Consolas"/>
              </a:rPr>
              <a:t>registry:tag</a:t>
            </a:r>
            <a:endParaRPr lang="en-US" sz="2000">
              <a:latin typeface="Consolas"/>
            </a:endParaRPr>
          </a:p>
        </p:txBody>
      </p:sp>
      <p:pic>
        <p:nvPicPr>
          <p:cNvPr id="17" name="Picture 16" descr="An orange arrow pointing to the left&#10;&#10;Description automatically generated">
            <a:extLst>
              <a:ext uri="{FF2B5EF4-FFF2-40B4-BE49-F238E27FC236}">
                <a16:creationId xmlns:a16="http://schemas.microsoft.com/office/drawing/2014/main" id="{4C43331D-ED4B-F25F-5205-D97F0824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96" y="3249530"/>
            <a:ext cx="6787815" cy="20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12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>
            <a:spLocks noGrp="1"/>
          </p:cNvSpPr>
          <p:nvPr>
            <p:ph type="title"/>
          </p:nvPr>
        </p:nvSpPr>
        <p:spPr>
          <a:xfrm>
            <a:off x="3300240" y="106651"/>
            <a:ext cx="33483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Zašto</a:t>
            </a:r>
            <a:r>
              <a:rPr lang="en"/>
              <a:t> docker?</a:t>
            </a:r>
            <a:br>
              <a:rPr lang="en"/>
            </a:br>
            <a:endParaRPr lang="en"/>
          </a:p>
        </p:txBody>
      </p:sp>
      <p:grpSp>
        <p:nvGrpSpPr>
          <p:cNvPr id="1078" name="Google Shape;1078;p47"/>
          <p:cNvGrpSpPr/>
          <p:nvPr/>
        </p:nvGrpSpPr>
        <p:grpSpPr>
          <a:xfrm>
            <a:off x="336692" y="601304"/>
            <a:ext cx="655213" cy="655369"/>
            <a:chOff x="1347125" y="349025"/>
            <a:chExt cx="4978800" cy="4980000"/>
          </a:xfrm>
        </p:grpSpPr>
        <p:sp>
          <p:nvSpPr>
            <p:cNvPr id="1079" name="Google Shape;1079;p47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7"/>
          <p:cNvSpPr/>
          <p:nvPr/>
        </p:nvSpPr>
        <p:spPr>
          <a:xfrm>
            <a:off x="8558850" y="295025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7"/>
          <p:cNvSpPr/>
          <p:nvPr/>
        </p:nvSpPr>
        <p:spPr>
          <a:xfrm>
            <a:off x="8221500" y="978450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C3DAAD0-B37B-7C86-7FD0-9285486E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95" y="1029575"/>
            <a:ext cx="5460097" cy="3093123"/>
          </a:xfrm>
          <a:prstGeom prst="roundRect">
            <a:avLst>
              <a:gd name="adj" fmla="val 16667"/>
            </a:avLst>
          </a:prstGeom>
          <a:ln>
            <a:solidFill>
              <a:srgbClr val="0070C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Google Shape;1116;p47">
            <a:extLst>
              <a:ext uri="{FF2B5EF4-FFF2-40B4-BE49-F238E27FC236}">
                <a16:creationId xmlns:a16="http://schemas.microsoft.com/office/drawing/2014/main" id="{4E907756-546D-837B-F77F-B676B1F3ACCE}"/>
              </a:ext>
            </a:extLst>
          </p:cNvPr>
          <p:cNvSpPr/>
          <p:nvPr/>
        </p:nvSpPr>
        <p:spPr>
          <a:xfrm>
            <a:off x="735655" y="1026746"/>
            <a:ext cx="278700" cy="2787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EA1B9A-4D98-62AB-43DB-9B19CCF3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353" y="1031396"/>
            <a:ext cx="5476693" cy="3207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ocker server&#10;&#10;Description automatically generated">
            <a:extLst>
              <a:ext uri="{FF2B5EF4-FFF2-40B4-BE49-F238E27FC236}">
                <a16:creationId xmlns:a16="http://schemas.microsoft.com/office/drawing/2014/main" id="{62722571-F241-56B0-7A20-71D50E14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59" y="372194"/>
            <a:ext cx="5720715" cy="4141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7486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4557-0AB1-7F69-41C1-7991ACE66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62" y="235893"/>
            <a:ext cx="6322680" cy="919460"/>
          </a:xfrm>
        </p:spPr>
        <p:txBody>
          <a:bodyPr/>
          <a:lstStyle/>
          <a:p>
            <a:r>
              <a:rPr lang="en-US" sz="2800">
                <a:solidFill>
                  <a:srgbClr val="0070C0"/>
                </a:solidFill>
              </a:rPr>
              <a:t>DOCKERFILE </a:t>
            </a:r>
            <a:endParaRPr lang="en-US" sz="2800" b="0">
              <a:solidFill>
                <a:srgbClr val="0070C0"/>
              </a:solidFill>
            </a:endParaRPr>
          </a:p>
        </p:txBody>
      </p:sp>
      <p:pic>
        <p:nvPicPr>
          <p:cNvPr id="3" name="Slika 2" descr="Slika na kojoj se nalazi tekst, snimak ekrana, dijagram, Paralela&#10;&#10;Opis je automatski generisan">
            <a:extLst>
              <a:ext uri="{FF2B5EF4-FFF2-40B4-BE49-F238E27FC236}">
                <a16:creationId xmlns:a16="http://schemas.microsoft.com/office/drawing/2014/main" id="{2EA86445-A3D5-9FE7-8517-F6ED560B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0" y="1284227"/>
            <a:ext cx="8539841" cy="33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6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737EE-81FE-90EC-3DAB-425A37F9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E053422B-45A9-7833-B733-D8888475B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" r="6268" b="-311"/>
          <a:stretch/>
        </p:blipFill>
        <p:spPr>
          <a:xfrm>
            <a:off x="428873" y="2835788"/>
            <a:ext cx="4456217" cy="2225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Slika 4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A1AD0C54-43D2-7874-213A-72FC9EA97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" r="7500" b="-357"/>
          <a:stretch/>
        </p:blipFill>
        <p:spPr>
          <a:xfrm>
            <a:off x="4601749" y="2331524"/>
            <a:ext cx="4304124" cy="2053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Slika 9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350DFC3F-B6F8-E1A0-BADB-BF2C3E998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942" y="79107"/>
            <a:ext cx="5601194" cy="2580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6986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id="{6834FA2E-FE73-EA95-8D3A-9AB6D64F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ocker system&#10;&#10;Description automatically generated">
            <a:extLst>
              <a:ext uri="{FF2B5EF4-FFF2-40B4-BE49-F238E27FC236}">
                <a16:creationId xmlns:a16="http://schemas.microsoft.com/office/drawing/2014/main" id="{D8D9F245-1F87-BDD2-398B-566293E57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" t="4762" r="1481" b="2857"/>
          <a:stretch/>
        </p:blipFill>
        <p:spPr>
          <a:xfrm>
            <a:off x="493821" y="1221882"/>
            <a:ext cx="8155008" cy="2834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E48A36-5227-C1E0-6E49-6B8418503C41}"/>
              </a:ext>
            </a:extLst>
          </p:cNvPr>
          <p:cNvSpPr txBox="1"/>
          <p:nvPr/>
        </p:nvSpPr>
        <p:spPr>
          <a:xfrm>
            <a:off x="2782764" y="1712301"/>
            <a:ext cx="949570" cy="26161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docker 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9E0AE-2540-8AEB-C435-266BBE952273}"/>
              </a:ext>
            </a:extLst>
          </p:cNvPr>
          <p:cNvSpPr txBox="1"/>
          <p:nvPr/>
        </p:nvSpPr>
        <p:spPr>
          <a:xfrm>
            <a:off x="4339001" y="2828924"/>
            <a:ext cx="1608993" cy="26161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docker run &lt;image-id&gt;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1BDB8-41BC-2BC9-AD08-A000F2AC05B4}"/>
              </a:ext>
            </a:extLst>
          </p:cNvPr>
          <p:cNvSpPr txBox="1"/>
          <p:nvPr/>
        </p:nvSpPr>
        <p:spPr>
          <a:xfrm>
            <a:off x="7038241" y="2468439"/>
            <a:ext cx="949570" cy="430887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docker push </a:t>
            </a:r>
            <a:r>
              <a:rPr lang="en-US" sz="1100" err="1"/>
              <a:t>imageName</a:t>
            </a:r>
          </a:p>
        </p:txBody>
      </p:sp>
    </p:spTree>
    <p:extLst>
      <p:ext uri="{BB962C8B-B14F-4D97-AF65-F5344CB8AC3E}">
        <p14:creationId xmlns:p14="http://schemas.microsoft.com/office/powerpoint/2010/main" val="284892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id="{1452D97F-DFF2-A413-E7BA-48A71B2C9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web application&#10;&#10;Description automatically generated">
            <a:extLst>
              <a:ext uri="{FF2B5EF4-FFF2-40B4-BE49-F238E27FC236}">
                <a16:creationId xmlns:a16="http://schemas.microsoft.com/office/drawing/2014/main" id="{0B9CFC91-25F7-A43D-245C-AA785C87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41" y="1040717"/>
            <a:ext cx="7020733" cy="3138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5FADB-B652-35C6-D8AC-075184393EAB}"/>
              </a:ext>
            </a:extLst>
          </p:cNvPr>
          <p:cNvSpPr txBox="1"/>
          <p:nvPr/>
        </p:nvSpPr>
        <p:spPr>
          <a:xfrm>
            <a:off x="3099288" y="14727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286721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id="{10667469-3EAF-313E-7A5C-36B32AC25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96CA96-A2AF-D8A7-B33D-24285A4E576A}"/>
              </a:ext>
            </a:extLst>
          </p:cNvPr>
          <p:cNvSpPr txBox="1"/>
          <p:nvPr/>
        </p:nvSpPr>
        <p:spPr>
          <a:xfrm>
            <a:off x="320841" y="626644"/>
            <a:ext cx="521869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nsolas"/>
              </a:rPr>
              <a:t>docker run -d --name </a:t>
            </a:r>
            <a:r>
              <a:rPr lang="en-US" sz="1600" err="1">
                <a:latin typeface="Consolas"/>
              </a:rPr>
              <a:t>myinfluxdb</a:t>
            </a:r>
            <a:r>
              <a:rPr lang="en-US" sz="1600">
                <a:latin typeface="Consolas"/>
              </a:rPr>
              <a:t>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  -p 8086:8086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  -e INFLUXDB_DB=</a:t>
            </a:r>
            <a:r>
              <a:rPr lang="en-US" sz="1600" err="1">
                <a:latin typeface="Consolas"/>
              </a:rPr>
              <a:t>mydatabase</a:t>
            </a:r>
            <a:r>
              <a:rPr lang="en-US" sz="1600">
                <a:latin typeface="Consolas"/>
              </a:rPr>
              <a:t>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  -e INFLUXDB_USER=</a:t>
            </a:r>
            <a:r>
              <a:rPr lang="en-US" sz="1600" err="1">
                <a:latin typeface="Consolas"/>
              </a:rPr>
              <a:t>myuser</a:t>
            </a:r>
            <a:r>
              <a:rPr lang="en-US" sz="1600">
                <a:latin typeface="Consolas"/>
              </a:rPr>
              <a:t>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  -e INFLUXDB_USER_PASSWORD=</a:t>
            </a:r>
            <a:r>
              <a:rPr lang="en-US" sz="1600" err="1">
                <a:latin typeface="Consolas"/>
              </a:rPr>
              <a:t>mypassword</a:t>
            </a:r>
            <a:r>
              <a:rPr lang="en-US" sz="1600">
                <a:latin typeface="Consolas"/>
              </a:rPr>
              <a:t> \</a:t>
            </a:r>
            <a:endParaRPr lang="en-US" sz="1600">
              <a:latin typeface="Consolas"/>
              <a:cs typeface="Arial"/>
            </a:endParaRPr>
          </a:p>
          <a:p>
            <a:r>
              <a:rPr lang="en-US" sz="1600">
                <a:latin typeface="Consolas"/>
              </a:rPr>
              <a:t>   </a:t>
            </a:r>
            <a:r>
              <a:rPr lang="en-US" sz="1600" err="1">
                <a:latin typeface="Consolas"/>
              </a:rPr>
              <a:t>influxdb:latest</a:t>
            </a:r>
            <a:endParaRPr lang="en-US" sz="1600">
              <a:latin typeface="Consolas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032EC-287C-1FF3-0BB7-C65866DFD96F}"/>
              </a:ext>
            </a:extLst>
          </p:cNvPr>
          <p:cNvSpPr txBox="1"/>
          <p:nvPr/>
        </p:nvSpPr>
        <p:spPr>
          <a:xfrm>
            <a:off x="3531770" y="2017794"/>
            <a:ext cx="5203657" cy="2800767"/>
          </a:xfrm>
          <a:prstGeom prst="rect">
            <a:avLst/>
          </a:prstGeom>
          <a:solidFill>
            <a:srgbClr val="FFEEA8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Consolas"/>
              </a:rPr>
              <a:t>version:'3'</a:t>
            </a:r>
          </a:p>
          <a:p>
            <a:r>
              <a:rPr lang="en-US" sz="1600">
                <a:latin typeface="Consolas"/>
              </a:rPr>
              <a:t>services:</a:t>
            </a:r>
          </a:p>
          <a:p>
            <a:r>
              <a:rPr lang="en-US" sz="1600">
                <a:latin typeface="Consolas"/>
              </a:rPr>
              <a:t> </a:t>
            </a:r>
            <a:r>
              <a:rPr lang="en-US" sz="1600" err="1">
                <a:latin typeface="Consolas"/>
              </a:rPr>
              <a:t>myinfluxdb</a:t>
            </a:r>
            <a:r>
              <a:rPr lang="en-US" sz="1600">
                <a:latin typeface="Consolas"/>
              </a:rPr>
              <a:t>:</a:t>
            </a:r>
          </a:p>
          <a:p>
            <a:r>
              <a:rPr lang="en-US" sz="1600">
                <a:latin typeface="Consolas"/>
              </a:rPr>
              <a:t>  image: </a:t>
            </a:r>
            <a:r>
              <a:rPr lang="en-US" sz="1600" err="1">
                <a:latin typeface="Consolas"/>
              </a:rPr>
              <a:t>influxdb:latest</a:t>
            </a:r>
            <a:endParaRPr lang="en-US" sz="1600">
              <a:latin typeface="Consolas"/>
            </a:endParaRPr>
          </a:p>
          <a:p>
            <a:r>
              <a:rPr lang="en-US" sz="1600">
                <a:latin typeface="Consolas"/>
              </a:rPr>
              <a:t>  ports:</a:t>
            </a:r>
            <a:br>
              <a:rPr lang="en-US" sz="1600">
                <a:latin typeface="Consolas"/>
              </a:rPr>
            </a:br>
            <a:r>
              <a:rPr lang="en-US" sz="1600">
                <a:latin typeface="Consolas"/>
              </a:rPr>
              <a:t>   -8086:8086</a:t>
            </a:r>
          </a:p>
          <a:p>
            <a:r>
              <a:rPr lang="en-US" sz="1600">
                <a:latin typeface="Consolas"/>
              </a:rPr>
              <a:t>  environment:</a:t>
            </a:r>
          </a:p>
          <a:p>
            <a:r>
              <a:rPr lang="en-US" sz="1600">
                <a:latin typeface="Consolas"/>
              </a:rPr>
              <a:t>   -INFLUXDB_DB=</a:t>
            </a:r>
            <a:r>
              <a:rPr lang="en-US" sz="1600" err="1">
                <a:latin typeface="Consolas"/>
              </a:rPr>
              <a:t>mydatabase</a:t>
            </a:r>
            <a:br>
              <a:rPr lang="en-US" sz="1600">
                <a:latin typeface="Consolas"/>
              </a:rPr>
            </a:br>
            <a:r>
              <a:rPr lang="en-US" sz="1600">
                <a:latin typeface="Consolas"/>
              </a:rPr>
              <a:t>   -INFLUXDB_USER=</a:t>
            </a:r>
            <a:r>
              <a:rPr lang="en-US" sz="1600" err="1">
                <a:latin typeface="Consolas"/>
              </a:rPr>
              <a:t>myuser</a:t>
            </a:r>
            <a:br>
              <a:rPr lang="en-US" sz="1600">
                <a:latin typeface="Consolas"/>
              </a:rPr>
            </a:br>
            <a:r>
              <a:rPr lang="en-US" sz="1600">
                <a:latin typeface="Consolas"/>
              </a:rPr>
              <a:t>   -INFLUXDB_USER_PASSWORD=</a:t>
            </a:r>
            <a:r>
              <a:rPr lang="en-US" sz="1600" err="1">
                <a:latin typeface="Consolas"/>
              </a:rPr>
              <a:t>mypassword</a:t>
            </a:r>
            <a:endParaRPr lang="en-US" sz="1600">
              <a:latin typeface="Consolas"/>
            </a:endParaRPr>
          </a:p>
          <a:p>
            <a:r>
              <a:rPr lang="en-US" sz="1600">
                <a:latin typeface="Consolas"/>
              </a:rPr>
              <a:t>              .  .  .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C4967-726E-3F9B-D956-2D273C760F4F}"/>
              </a:ext>
            </a:extLst>
          </p:cNvPr>
          <p:cNvSpPr/>
          <p:nvPr/>
        </p:nvSpPr>
        <p:spPr>
          <a:xfrm>
            <a:off x="325856" y="265696"/>
            <a:ext cx="5213683" cy="3609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7095E-DE05-FC96-6543-E6C4F29A4C25}"/>
              </a:ext>
            </a:extLst>
          </p:cNvPr>
          <p:cNvSpPr txBox="1"/>
          <p:nvPr/>
        </p:nvSpPr>
        <p:spPr>
          <a:xfrm>
            <a:off x="383507" y="258176"/>
            <a:ext cx="23311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1">
                <a:solidFill>
                  <a:schemeClr val="bg1"/>
                </a:solidFill>
                <a:latin typeface="Consolas"/>
              </a:rPr>
              <a:t>terminal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43D505-0638-DCA7-1775-AB032E0BBA8F}"/>
              </a:ext>
            </a:extLst>
          </p:cNvPr>
          <p:cNvSpPr txBox="1"/>
          <p:nvPr/>
        </p:nvSpPr>
        <p:spPr>
          <a:xfrm>
            <a:off x="6131092" y="16418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b="1">
                <a:solidFill>
                  <a:schemeClr val="accent2"/>
                </a:solidFill>
                <a:latin typeface="Consolas"/>
              </a:rPr>
              <a:t>docker-</a:t>
            </a:r>
            <a:r>
              <a:rPr lang="en-US" sz="1800" b="1" err="1">
                <a:solidFill>
                  <a:schemeClr val="accent2"/>
                </a:solidFill>
                <a:latin typeface="Consolas"/>
              </a:rPr>
              <a:t>compose.yml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D4D5B0-40AF-A195-AFC5-179B219B46C8}"/>
              </a:ext>
            </a:extLst>
          </p:cNvPr>
          <p:cNvSpPr txBox="1"/>
          <p:nvPr/>
        </p:nvSpPr>
        <p:spPr>
          <a:xfrm>
            <a:off x="663742" y="380699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69796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nalazi tekst, snimak ekrana, Font, dokument&#10;&#10;Opis je automatski generisan">
            <a:extLst>
              <a:ext uri="{FF2B5EF4-FFF2-40B4-BE49-F238E27FC236}">
                <a16:creationId xmlns:a16="http://schemas.microsoft.com/office/drawing/2014/main" id="{2B1AFFB6-AFC9-04F0-424B-1F5988A1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15" y="0"/>
            <a:ext cx="4735397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Okvir za tekst 10">
            <a:extLst>
              <a:ext uri="{FF2B5EF4-FFF2-40B4-BE49-F238E27FC236}">
                <a16:creationId xmlns:a16="http://schemas.microsoft.com/office/drawing/2014/main" id="{3FEC86BB-2B34-6C9E-2FF7-2BA9218037C9}"/>
              </a:ext>
            </a:extLst>
          </p:cNvPr>
          <p:cNvSpPr txBox="1"/>
          <p:nvPr/>
        </p:nvSpPr>
        <p:spPr>
          <a:xfrm>
            <a:off x="2586593" y="5381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/>
              <a:t>.       .       .</a:t>
            </a:r>
          </a:p>
        </p:txBody>
      </p:sp>
    </p:spTree>
    <p:extLst>
      <p:ext uri="{BB962C8B-B14F-4D97-AF65-F5344CB8AC3E}">
        <p14:creationId xmlns:p14="http://schemas.microsoft.com/office/powerpoint/2010/main" val="1335345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15CF91-63B3-BF94-3910-E24BC7919532}"/>
              </a:ext>
            </a:extLst>
          </p:cNvPr>
          <p:cNvSpPr txBox="1"/>
          <p:nvPr/>
        </p:nvSpPr>
        <p:spPr>
          <a:xfrm>
            <a:off x="157914" y="95249"/>
            <a:ext cx="42461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DOCKER-COMPOSE KOMANDE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E5154-C776-567E-4F42-C14AA5522B33}"/>
              </a:ext>
            </a:extLst>
          </p:cNvPr>
          <p:cNvSpPr txBox="1"/>
          <p:nvPr/>
        </p:nvSpPr>
        <p:spPr>
          <a:xfrm>
            <a:off x="1681914" y="1985211"/>
            <a:ext cx="2265947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2D5A1-A423-6FEA-F369-6259DDAD0B71}"/>
              </a:ext>
            </a:extLst>
          </p:cNvPr>
          <p:cNvSpPr txBox="1"/>
          <p:nvPr/>
        </p:nvSpPr>
        <p:spPr>
          <a:xfrm>
            <a:off x="1681914" y="2526632"/>
            <a:ext cx="2265947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build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87580-20F2-A0F7-003E-E38992715C57}"/>
              </a:ext>
            </a:extLst>
          </p:cNvPr>
          <p:cNvSpPr txBox="1"/>
          <p:nvPr/>
        </p:nvSpPr>
        <p:spPr>
          <a:xfrm>
            <a:off x="1681913" y="3108158"/>
            <a:ext cx="2265947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up</a:t>
            </a:r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FAF32CDB-7613-3C5D-E9DD-14ADF66E698F}"/>
              </a:ext>
            </a:extLst>
          </p:cNvPr>
          <p:cNvSpPr/>
          <p:nvPr/>
        </p:nvSpPr>
        <p:spPr>
          <a:xfrm>
            <a:off x="4158412" y="2641934"/>
            <a:ext cx="370973" cy="641684"/>
          </a:xfrm>
          <a:prstGeom prst="rightBracke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A109F-E108-BFB5-ADF4-8868F411B2FC}"/>
              </a:ext>
            </a:extLst>
          </p:cNvPr>
          <p:cNvSpPr txBox="1"/>
          <p:nvPr/>
        </p:nvSpPr>
        <p:spPr>
          <a:xfrm>
            <a:off x="4960517" y="2787316"/>
            <a:ext cx="263692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up --build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8725E-FFBC-5ED1-7E0D-681AC6568538}"/>
              </a:ext>
            </a:extLst>
          </p:cNvPr>
          <p:cNvSpPr txBox="1"/>
          <p:nvPr/>
        </p:nvSpPr>
        <p:spPr>
          <a:xfrm>
            <a:off x="3436518" y="4160920"/>
            <a:ext cx="202531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</a:t>
            </a:r>
            <a:r>
              <a:rPr lang="en-US" sz="1600" err="1">
                <a:cs typeface="Arial"/>
              </a:rPr>
              <a:t>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DDEAEE-42BD-F556-91DF-EF68BBB6BE27}"/>
              </a:ext>
            </a:extLst>
          </p:cNvPr>
          <p:cNvSpPr txBox="1"/>
          <p:nvPr/>
        </p:nvSpPr>
        <p:spPr>
          <a:xfrm>
            <a:off x="3466597" y="892342"/>
            <a:ext cx="202531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docker-compose 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256BAA-1648-C726-A53A-80713680CEE8}"/>
              </a:ext>
            </a:extLst>
          </p:cNvPr>
          <p:cNvSpPr txBox="1"/>
          <p:nvPr/>
        </p:nvSpPr>
        <p:spPr>
          <a:xfrm>
            <a:off x="1987717" y="1596690"/>
            <a:ext cx="29627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Promene</a:t>
            </a:r>
            <a:r>
              <a:rPr lang="en-US"/>
              <a:t> u </a:t>
            </a:r>
            <a:r>
              <a:rPr lang="en-US" err="1"/>
              <a:t>kodu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05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245B-DF2A-40EC-FA3A-B12AA72E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Docker volumes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170A0-D63F-0D68-391D-12F84C20B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088" y="2366508"/>
            <a:ext cx="2477100" cy="1028700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1600"/>
              <a:t>Baze </a:t>
            </a:r>
            <a:r>
              <a:rPr lang="en-US" sz="1600" err="1"/>
              <a:t>podataka</a:t>
            </a:r>
            <a:endParaRPr lang="en-US" sz="1600"/>
          </a:p>
          <a:p>
            <a:pPr algn="l">
              <a:buFont typeface="Arial"/>
              <a:buChar char="•"/>
            </a:pPr>
            <a:r>
              <a:rPr lang="en-US" sz="1600" err="1"/>
              <a:t>Statefull</a:t>
            </a:r>
            <a:r>
              <a:rPr lang="en-US" sz="1600"/>
              <a:t> app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BFB7E9-4FD0-E999-DAFF-E1C3421F177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2463" y="1791289"/>
            <a:ext cx="2736962" cy="890369"/>
          </a:xfrm>
        </p:spPr>
        <p:txBody>
          <a:bodyPr/>
          <a:lstStyle/>
          <a:p>
            <a:pPr marL="152400" indent="0"/>
            <a:r>
              <a:rPr lang="en-US" err="1"/>
              <a:t>Postojanost</a:t>
            </a:r>
            <a:r>
              <a:rPr lang="en-US"/>
              <a:t> </a:t>
            </a:r>
            <a:r>
              <a:rPr lang="en-US" err="1"/>
              <a:t>podataka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1B8226-A084-CB74-DC10-147C5415C4EF}"/>
              </a:ext>
            </a:extLst>
          </p:cNvPr>
          <p:cNvSpPr/>
          <p:nvPr/>
        </p:nvSpPr>
        <p:spPr>
          <a:xfrm>
            <a:off x="3373856" y="1664368"/>
            <a:ext cx="2436394" cy="26970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970D2-94E0-51DC-2E6C-433FF7772A8B}"/>
              </a:ext>
            </a:extLst>
          </p:cNvPr>
          <p:cNvSpPr txBox="1"/>
          <p:nvPr/>
        </p:nvSpPr>
        <p:spPr>
          <a:xfrm>
            <a:off x="3624513" y="179471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Host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B8665D-B5A1-A82C-9784-C46B7AC2BB5C}"/>
              </a:ext>
            </a:extLst>
          </p:cNvPr>
          <p:cNvSpPr/>
          <p:nvPr/>
        </p:nvSpPr>
        <p:spPr>
          <a:xfrm>
            <a:off x="3544303" y="2526631"/>
            <a:ext cx="2095500" cy="15941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BBCE3-39C3-2113-934A-FC084974E8C2}"/>
              </a:ext>
            </a:extLst>
          </p:cNvPr>
          <p:cNvSpPr txBox="1"/>
          <p:nvPr/>
        </p:nvSpPr>
        <p:spPr>
          <a:xfrm>
            <a:off x="4120816" y="253164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Container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50CF7A-9BAF-959E-942D-8F63EAFB805B}"/>
              </a:ext>
            </a:extLst>
          </p:cNvPr>
          <p:cNvSpPr txBox="1"/>
          <p:nvPr/>
        </p:nvSpPr>
        <p:spPr>
          <a:xfrm>
            <a:off x="4018047" y="3619499"/>
            <a:ext cx="19150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/var/lib/</a:t>
            </a:r>
            <a:r>
              <a:rPr lang="en-US" sz="1200" err="1"/>
              <a:t>influxdb</a:t>
            </a:r>
            <a:r>
              <a:rPr lang="en-US" sz="1200"/>
              <a:t>/data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E938D-7B50-D697-2202-1492CE5B2995}"/>
              </a:ext>
            </a:extLst>
          </p:cNvPr>
          <p:cNvSpPr txBox="1"/>
          <p:nvPr/>
        </p:nvSpPr>
        <p:spPr>
          <a:xfrm>
            <a:off x="3885198" y="396290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Virtual File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AC98E-F409-FCE5-ED6C-7D2B407B5C7C}"/>
              </a:ext>
            </a:extLst>
          </p:cNvPr>
          <p:cNvSpPr txBox="1"/>
          <p:nvPr/>
        </p:nvSpPr>
        <p:spPr>
          <a:xfrm>
            <a:off x="6374231" y="2646947"/>
            <a:ext cx="20829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Ako </a:t>
            </a:r>
            <a:r>
              <a:rPr lang="en-US" err="1"/>
              <a:t>restartujemo</a:t>
            </a:r>
            <a:r>
              <a:rPr lang="en-US"/>
              <a:t> </a:t>
            </a:r>
            <a:r>
              <a:rPr lang="en-US" err="1"/>
              <a:t>kontejner</a:t>
            </a:r>
            <a:r>
              <a:rPr lang="en-US"/>
              <a:t> </a:t>
            </a:r>
            <a:r>
              <a:rPr lang="en-US" err="1"/>
              <a:t>podaci</a:t>
            </a:r>
            <a:r>
              <a:rPr lang="en-US"/>
              <a:t> se </a:t>
            </a:r>
            <a:r>
              <a:rPr lang="en-US" err="1"/>
              <a:t>gube</a:t>
            </a:r>
            <a:r>
              <a:rPr lang="en-US"/>
              <a:t>!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C44F2DB2-F956-C04F-8D71-2D1BB0D6E8DD}"/>
              </a:ext>
            </a:extLst>
          </p:cNvPr>
          <p:cNvSpPr/>
          <p:nvPr/>
        </p:nvSpPr>
        <p:spPr>
          <a:xfrm>
            <a:off x="3581900" y="3975433"/>
            <a:ext cx="350921" cy="300789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21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8E71-22A8-F436-B8A7-FBB71590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F372ED-292D-E3DE-AE59-87F7266115BA}"/>
              </a:ext>
            </a:extLst>
          </p:cNvPr>
          <p:cNvSpPr/>
          <p:nvPr/>
        </p:nvSpPr>
        <p:spPr>
          <a:xfrm>
            <a:off x="5543150" y="1446195"/>
            <a:ext cx="2276374" cy="25141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22DB20-19DC-4456-CBF2-480FAC479EBF}"/>
              </a:ext>
            </a:extLst>
          </p:cNvPr>
          <p:cNvSpPr/>
          <p:nvPr/>
        </p:nvSpPr>
        <p:spPr>
          <a:xfrm>
            <a:off x="1675498" y="1446195"/>
            <a:ext cx="2162074" cy="25141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авоугаоник 2">
            <a:extLst>
              <a:ext uri="{FF2B5EF4-FFF2-40B4-BE49-F238E27FC236}">
                <a16:creationId xmlns:a16="http://schemas.microsoft.com/office/drawing/2014/main" id="{304A2E2B-738F-5B3A-1806-CF63CFA41266}"/>
              </a:ext>
            </a:extLst>
          </p:cNvPr>
          <p:cNvSpPr/>
          <p:nvPr/>
        </p:nvSpPr>
        <p:spPr>
          <a:xfrm>
            <a:off x="5943600" y="2255520"/>
            <a:ext cx="1668780" cy="32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Cyrl-RS"/>
          </a:p>
        </p:txBody>
      </p:sp>
      <p:sp>
        <p:nvSpPr>
          <p:cNvPr id="5" name="Правоугаоник 4">
            <a:extLst>
              <a:ext uri="{FF2B5EF4-FFF2-40B4-BE49-F238E27FC236}">
                <a16:creationId xmlns:a16="http://schemas.microsoft.com/office/drawing/2014/main" id="{6EDB253E-31BD-38A4-6E8A-9E5C991A876E}"/>
              </a:ext>
            </a:extLst>
          </p:cNvPr>
          <p:cNvSpPr/>
          <p:nvPr/>
        </p:nvSpPr>
        <p:spPr>
          <a:xfrm>
            <a:off x="6248400" y="2575559"/>
            <a:ext cx="1363980" cy="327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r-Cyrl-RS" sz="1400" baseline="0">
                <a:latin typeface="Arial"/>
              </a:rPr>
              <a:t>/</a:t>
            </a:r>
            <a:r>
              <a:rPr lang="sr-Cyrl-RS" err="1">
                <a:latin typeface="Arial"/>
              </a:rPr>
              <a:t>a</a:t>
            </a:r>
            <a:r>
              <a:rPr lang="sr-Cyrl-RS" err="1">
                <a:solidFill>
                  <a:schemeClr val="tx1"/>
                </a:solidFill>
                <a:latin typeface="Arial"/>
              </a:rPr>
              <a:t>reference</a:t>
            </a:r>
            <a:r>
              <a:rPr lang="sr-Cyrl-RS" err="1">
                <a:solidFill>
                  <a:srgbClr val="FFFFFF"/>
                </a:solidFill>
                <a:latin typeface="Arial"/>
              </a:rPr>
              <a:t>p</a:t>
            </a:r>
            <a:endParaRPr lang="sr-Cyrl-RS" err="1"/>
          </a:p>
        </p:txBody>
      </p:sp>
      <p:sp>
        <p:nvSpPr>
          <p:cNvPr id="7" name="Правоугаоник 6">
            <a:extLst>
              <a:ext uri="{FF2B5EF4-FFF2-40B4-BE49-F238E27FC236}">
                <a16:creationId xmlns:a16="http://schemas.microsoft.com/office/drawing/2014/main" id="{19FFA81A-7890-7FC9-71E0-50BAC97AA322}"/>
              </a:ext>
            </a:extLst>
          </p:cNvPr>
          <p:cNvSpPr/>
          <p:nvPr/>
        </p:nvSpPr>
        <p:spPr>
          <a:xfrm>
            <a:off x="6248400" y="2903219"/>
            <a:ext cx="1363980" cy="327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Cyrl-RS"/>
          </a:p>
        </p:txBody>
      </p:sp>
      <p:sp>
        <p:nvSpPr>
          <p:cNvPr id="9" name="Оквир за текст 8">
            <a:extLst>
              <a:ext uri="{FF2B5EF4-FFF2-40B4-BE49-F238E27FC236}">
                <a16:creationId xmlns:a16="http://schemas.microsoft.com/office/drawing/2014/main" id="{8CDEB9D7-AD67-4FBB-6500-94FFF1F21F82}"/>
              </a:ext>
            </a:extLst>
          </p:cNvPr>
          <p:cNvSpPr txBox="1"/>
          <p:nvPr/>
        </p:nvSpPr>
        <p:spPr>
          <a:xfrm>
            <a:off x="6524625" y="2257424"/>
            <a:ext cx="1085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Cyrl-RS"/>
              <a:t>/</a:t>
            </a:r>
            <a:r>
              <a:rPr lang="sr-Cyrl-RS" err="1"/>
              <a:t>app</a:t>
            </a:r>
          </a:p>
        </p:txBody>
      </p:sp>
      <p:sp>
        <p:nvSpPr>
          <p:cNvPr id="13" name="Оквир за текст 12">
            <a:extLst>
              <a:ext uri="{FF2B5EF4-FFF2-40B4-BE49-F238E27FC236}">
                <a16:creationId xmlns:a16="http://schemas.microsoft.com/office/drawing/2014/main" id="{A7AC2EE7-167D-6D8B-EF56-4D7F4AEB3279}"/>
              </a:ext>
            </a:extLst>
          </p:cNvPr>
          <p:cNvSpPr txBox="1"/>
          <p:nvPr/>
        </p:nvSpPr>
        <p:spPr>
          <a:xfrm>
            <a:off x="6446520" y="292227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>
                <a:solidFill>
                  <a:srgbClr val="FFFFFF"/>
                </a:solidFill>
              </a:rPr>
              <a:t>/</a:t>
            </a:r>
            <a:r>
              <a:rPr lang="sr-Cyrl-RS">
                <a:solidFill>
                  <a:srgbClr val="343434"/>
                </a:solidFill>
              </a:rPr>
              <a:t>reference</a:t>
            </a:r>
            <a:endParaRPr lang="sr-Cyrl-RS">
              <a:solidFill>
                <a:srgbClr val="FFFFFF"/>
              </a:solidFill>
            </a:endParaRPr>
          </a:p>
        </p:txBody>
      </p:sp>
      <p:sp>
        <p:nvSpPr>
          <p:cNvPr id="14" name="Правоугаоник 13">
            <a:extLst>
              <a:ext uri="{FF2B5EF4-FFF2-40B4-BE49-F238E27FC236}">
                <a16:creationId xmlns:a16="http://schemas.microsoft.com/office/drawing/2014/main" id="{BC00E33E-F1FA-591F-CBEE-C2EF02E265BA}"/>
              </a:ext>
            </a:extLst>
          </p:cNvPr>
          <p:cNvSpPr/>
          <p:nvPr/>
        </p:nvSpPr>
        <p:spPr>
          <a:xfrm>
            <a:off x="1958340" y="2247899"/>
            <a:ext cx="1668780" cy="32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Cyrl-RS"/>
          </a:p>
        </p:txBody>
      </p:sp>
      <p:sp>
        <p:nvSpPr>
          <p:cNvPr id="15" name="Правоугаоник 14">
            <a:extLst>
              <a:ext uri="{FF2B5EF4-FFF2-40B4-BE49-F238E27FC236}">
                <a16:creationId xmlns:a16="http://schemas.microsoft.com/office/drawing/2014/main" id="{AEFCBCF2-00C4-9807-FDCE-D02D46C95330}"/>
              </a:ext>
            </a:extLst>
          </p:cNvPr>
          <p:cNvSpPr/>
          <p:nvPr/>
        </p:nvSpPr>
        <p:spPr>
          <a:xfrm>
            <a:off x="2263140" y="2567939"/>
            <a:ext cx="1363980" cy="327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r-Cyrl-RS">
                <a:solidFill>
                  <a:schemeClr val="bg2"/>
                </a:solidFill>
                <a:latin typeface="Arial"/>
              </a:rPr>
              <a:t>/</a:t>
            </a:r>
            <a:r>
              <a:rPr lang="sr-Cyrl-RS" err="1">
                <a:solidFill>
                  <a:schemeClr val="bg2"/>
                </a:solidFill>
                <a:latin typeface="Arial"/>
              </a:rPr>
              <a:t>src</a:t>
            </a:r>
            <a:endParaRPr lang="sr-Cyrl-RS" err="1">
              <a:solidFill>
                <a:schemeClr val="bg2"/>
              </a:solidFill>
            </a:endParaRPr>
          </a:p>
        </p:txBody>
      </p:sp>
      <p:sp>
        <p:nvSpPr>
          <p:cNvPr id="16" name="Правоугаоник 15">
            <a:extLst>
              <a:ext uri="{FF2B5EF4-FFF2-40B4-BE49-F238E27FC236}">
                <a16:creationId xmlns:a16="http://schemas.microsoft.com/office/drawing/2014/main" id="{595F9517-9C25-BA96-2526-BD397DE1EBF5}"/>
              </a:ext>
            </a:extLst>
          </p:cNvPr>
          <p:cNvSpPr/>
          <p:nvPr/>
        </p:nvSpPr>
        <p:spPr>
          <a:xfrm>
            <a:off x="2263140" y="2895599"/>
            <a:ext cx="1363980" cy="327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Cyrl-RS"/>
          </a:p>
        </p:txBody>
      </p:sp>
      <p:sp>
        <p:nvSpPr>
          <p:cNvPr id="17" name="Оквир за текст 16">
            <a:extLst>
              <a:ext uri="{FF2B5EF4-FFF2-40B4-BE49-F238E27FC236}">
                <a16:creationId xmlns:a16="http://schemas.microsoft.com/office/drawing/2014/main" id="{5D6C4C83-6114-BDAF-121A-081C7CCF9159}"/>
              </a:ext>
            </a:extLst>
          </p:cNvPr>
          <p:cNvSpPr txBox="1"/>
          <p:nvPr/>
        </p:nvSpPr>
        <p:spPr>
          <a:xfrm>
            <a:off x="2455545" y="2249804"/>
            <a:ext cx="1085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Cyrl-RS"/>
              <a:t>/</a:t>
            </a:r>
            <a:r>
              <a:rPr lang="sr-Cyrl-RS" err="1"/>
              <a:t>proj</a:t>
            </a:r>
          </a:p>
        </p:txBody>
      </p:sp>
      <p:sp>
        <p:nvSpPr>
          <p:cNvPr id="18" name="Оквир за текст 17">
            <a:extLst>
              <a:ext uri="{FF2B5EF4-FFF2-40B4-BE49-F238E27FC236}">
                <a16:creationId xmlns:a16="http://schemas.microsoft.com/office/drawing/2014/main" id="{23CD16EE-FE1B-F459-FB3C-6F30DDC000FF}"/>
              </a:ext>
            </a:extLst>
          </p:cNvPr>
          <p:cNvSpPr txBox="1"/>
          <p:nvPr/>
        </p:nvSpPr>
        <p:spPr>
          <a:xfrm>
            <a:off x="2537460" y="288417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>
                <a:solidFill>
                  <a:schemeClr val="bg2"/>
                </a:solidFill>
              </a:rPr>
              <a:t>/</a:t>
            </a:r>
            <a:r>
              <a:rPr lang="sr-Cyrl-RS" err="1">
                <a:solidFill>
                  <a:schemeClr val="bg2"/>
                </a:solidFill>
              </a:rPr>
              <a:t>public</a:t>
            </a:r>
          </a:p>
        </p:txBody>
      </p:sp>
      <p:cxnSp>
        <p:nvCxnSpPr>
          <p:cNvPr id="19" name="Права линија спајања са стрелицом 18">
            <a:extLst>
              <a:ext uri="{FF2B5EF4-FFF2-40B4-BE49-F238E27FC236}">
                <a16:creationId xmlns:a16="http://schemas.microsoft.com/office/drawing/2014/main" id="{B2E9819F-E9D2-5005-2563-071F3910260D}"/>
              </a:ext>
            </a:extLst>
          </p:cNvPr>
          <p:cNvCxnSpPr/>
          <p:nvPr/>
        </p:nvCxnSpPr>
        <p:spPr>
          <a:xfrm flipH="1" flipV="1">
            <a:off x="3649980" y="2747010"/>
            <a:ext cx="2392680" cy="7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Права линија спајања са стрелицом 3">
            <a:extLst>
              <a:ext uri="{FF2B5EF4-FFF2-40B4-BE49-F238E27FC236}">
                <a16:creationId xmlns:a16="http://schemas.microsoft.com/office/drawing/2014/main" id="{25E5FFA6-AA9D-3A9D-ECD8-6306EFF389D7}"/>
              </a:ext>
            </a:extLst>
          </p:cNvPr>
          <p:cNvCxnSpPr>
            <a:cxnSpLocks/>
          </p:cNvCxnSpPr>
          <p:nvPr/>
        </p:nvCxnSpPr>
        <p:spPr>
          <a:xfrm flipH="1" flipV="1">
            <a:off x="3688079" y="3074669"/>
            <a:ext cx="2392680" cy="7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Оквир за текст 5">
            <a:extLst>
              <a:ext uri="{FF2B5EF4-FFF2-40B4-BE49-F238E27FC236}">
                <a16:creationId xmlns:a16="http://schemas.microsoft.com/office/drawing/2014/main" id="{C3B3723B-A7E6-7031-CE6F-E1452BA64249}"/>
              </a:ext>
            </a:extLst>
          </p:cNvPr>
          <p:cNvSpPr txBox="1"/>
          <p:nvPr/>
        </p:nvSpPr>
        <p:spPr>
          <a:xfrm>
            <a:off x="5800725" y="1590675"/>
            <a:ext cx="1847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 b="1" err="1">
                <a:solidFill>
                  <a:schemeClr val="tx1"/>
                </a:solidFill>
              </a:rPr>
              <a:t>Docker</a:t>
            </a:r>
            <a:r>
              <a:rPr lang="sr-Cyrl-RS" b="1">
                <a:solidFill>
                  <a:schemeClr val="tx1"/>
                </a:solidFill>
              </a:rPr>
              <a:t> </a:t>
            </a:r>
            <a:r>
              <a:rPr lang="sr-Cyrl-RS" b="1" err="1">
                <a:solidFill>
                  <a:schemeClr val="tx1"/>
                </a:solidFill>
              </a:rPr>
              <a:t>Container</a:t>
            </a:r>
            <a:endParaRPr lang="sr-Cyrl-RS" b="1">
              <a:solidFill>
                <a:schemeClr val="tx1"/>
              </a:solidFill>
            </a:endParaRPr>
          </a:p>
        </p:txBody>
      </p:sp>
      <p:sp>
        <p:nvSpPr>
          <p:cNvPr id="20" name="Оквир за текст 19">
            <a:extLst>
              <a:ext uri="{FF2B5EF4-FFF2-40B4-BE49-F238E27FC236}">
                <a16:creationId xmlns:a16="http://schemas.microsoft.com/office/drawing/2014/main" id="{CDBA322F-F220-C6CD-E0AB-DE298B008CF6}"/>
              </a:ext>
            </a:extLst>
          </p:cNvPr>
          <p:cNvSpPr txBox="1"/>
          <p:nvPr/>
        </p:nvSpPr>
        <p:spPr>
          <a:xfrm>
            <a:off x="2158365" y="1590675"/>
            <a:ext cx="1847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 b="1" err="1">
                <a:solidFill>
                  <a:schemeClr val="tx1"/>
                </a:solidFill>
              </a:rPr>
              <a:t>Local</a:t>
            </a:r>
            <a:r>
              <a:rPr lang="sr-Cyrl-RS" b="1">
                <a:solidFill>
                  <a:schemeClr val="tx1"/>
                </a:solidFill>
              </a:rPr>
              <a:t> </a:t>
            </a:r>
            <a:r>
              <a:rPr lang="sr-Cyrl-RS" b="1" err="1">
                <a:solidFill>
                  <a:schemeClr val="tx1"/>
                </a:solidFill>
              </a:rPr>
              <a:t>folder</a:t>
            </a:r>
          </a:p>
        </p:txBody>
      </p:sp>
      <p:sp>
        <p:nvSpPr>
          <p:cNvPr id="21" name="Оквир за текст 20">
            <a:extLst>
              <a:ext uri="{FF2B5EF4-FFF2-40B4-BE49-F238E27FC236}">
                <a16:creationId xmlns:a16="http://schemas.microsoft.com/office/drawing/2014/main" id="{0306C29E-60AC-2665-07D0-E03FCDF25749}"/>
              </a:ext>
            </a:extLst>
          </p:cNvPr>
          <p:cNvSpPr txBox="1"/>
          <p:nvPr/>
        </p:nvSpPr>
        <p:spPr>
          <a:xfrm>
            <a:off x="3394709" y="434340"/>
            <a:ext cx="2905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 sz="1800" b="1">
                <a:solidFill>
                  <a:schemeClr val="accent1"/>
                </a:solidFill>
              </a:rPr>
              <a:t>MAPIRANJE FOLDERA</a:t>
            </a:r>
          </a:p>
        </p:txBody>
      </p:sp>
    </p:spTree>
    <p:extLst>
      <p:ext uri="{BB962C8B-B14F-4D97-AF65-F5344CB8AC3E}">
        <p14:creationId xmlns:p14="http://schemas.microsoft.com/office/powerpoint/2010/main" val="338778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omputer&#10;&#10;Description automatically generated">
            <a:extLst>
              <a:ext uri="{FF2B5EF4-FFF2-40B4-BE49-F238E27FC236}">
                <a16:creationId xmlns:a16="http://schemas.microsoft.com/office/drawing/2014/main" id="{7A7B3A6E-D6ED-148C-B2DB-4970C561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65" y="499072"/>
            <a:ext cx="4158632" cy="1445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86A96-321D-B486-2932-88E75CED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333" y="4285179"/>
            <a:ext cx="4174200" cy="41508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1800" b="0" err="1">
                <a:solidFill>
                  <a:srgbClr val="002060"/>
                </a:solidFill>
              </a:rPr>
              <a:t>jedna</a:t>
            </a:r>
            <a:r>
              <a:rPr lang="en-US" sz="1800" b="0">
                <a:solidFill>
                  <a:srgbClr val="002060"/>
                </a:solidFill>
              </a:rPr>
              <a:t> </a:t>
            </a:r>
            <a:r>
              <a:rPr lang="en-US" sz="1800" b="0" err="1">
                <a:solidFill>
                  <a:srgbClr val="002060"/>
                </a:solidFill>
              </a:rPr>
              <a:t>komanda</a:t>
            </a:r>
            <a:endParaRPr lang="en-US" sz="1800" b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EA1170-5241-D01E-B174-5A4036C12AF3}"/>
              </a:ext>
            </a:extLst>
          </p:cNvPr>
          <p:cNvSpPr txBox="1">
            <a:spLocks/>
          </p:cNvSpPr>
          <p:nvPr/>
        </p:nvSpPr>
        <p:spPr>
          <a:xfrm>
            <a:off x="5483194" y="1883192"/>
            <a:ext cx="3863385" cy="28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1800" b="0" err="1">
                <a:solidFill>
                  <a:schemeClr val="bg1"/>
                </a:solidFill>
              </a:rPr>
              <a:t>jedan</a:t>
            </a:r>
            <a:r>
              <a:rPr lang="en-US" sz="1800" b="0">
                <a:solidFill>
                  <a:schemeClr val="bg1"/>
                </a:solidFill>
              </a:rPr>
              <a:t> </a:t>
            </a:r>
            <a:r>
              <a:rPr lang="en-US" sz="1800" b="0" err="1">
                <a:solidFill>
                  <a:schemeClr val="bg1"/>
                </a:solidFill>
              </a:rPr>
              <a:t>kontejner</a:t>
            </a:r>
          </a:p>
        </p:txBody>
      </p:sp>
      <p:pic>
        <p:nvPicPr>
          <p:cNvPr id="3" name="Picture 2" descr="A cartoon of a person and a penguin&#10;&#10;Description automatically generated">
            <a:extLst>
              <a:ext uri="{FF2B5EF4-FFF2-40B4-BE49-F238E27FC236}">
                <a16:creationId xmlns:a16="http://schemas.microsoft.com/office/drawing/2014/main" id="{68C68255-F68D-59A3-92A6-B9E1AA0BE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2" y="2738438"/>
            <a:ext cx="4097655" cy="148780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C9E9B3-42EB-C4D2-51E0-EC510FD85489}"/>
              </a:ext>
            </a:extLst>
          </p:cNvPr>
          <p:cNvCxnSpPr/>
          <p:nvPr/>
        </p:nvCxnSpPr>
        <p:spPr>
          <a:xfrm flipH="1">
            <a:off x="2369520" y="3029005"/>
            <a:ext cx="1280160" cy="6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FA3E74-B93F-A9A7-2FD3-9147A797916F}"/>
              </a:ext>
            </a:extLst>
          </p:cNvPr>
          <p:cNvCxnSpPr>
            <a:cxnSpLocks/>
          </p:cNvCxnSpPr>
          <p:nvPr/>
        </p:nvCxnSpPr>
        <p:spPr>
          <a:xfrm flipH="1">
            <a:off x="3299160" y="3219505"/>
            <a:ext cx="365760" cy="2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ith a computer and two cubes&#10;&#10;Description automatically generated">
            <a:extLst>
              <a:ext uri="{FF2B5EF4-FFF2-40B4-BE49-F238E27FC236}">
                <a16:creationId xmlns:a16="http://schemas.microsoft.com/office/drawing/2014/main" id="{C444BD19-A752-83D7-2406-209C9F9A6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52" y="3597017"/>
            <a:ext cx="1955681" cy="8561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1C0BEE-14B9-5A67-E4AE-C2972B933DB9}"/>
              </a:ext>
            </a:extLst>
          </p:cNvPr>
          <p:cNvCxnSpPr>
            <a:cxnSpLocks/>
          </p:cNvCxnSpPr>
          <p:nvPr/>
        </p:nvCxnSpPr>
        <p:spPr>
          <a:xfrm>
            <a:off x="4473076" y="3267302"/>
            <a:ext cx="708660" cy="4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984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слов 1">
            <a:extLst>
              <a:ext uri="{FF2B5EF4-FFF2-40B4-BE49-F238E27FC236}">
                <a16:creationId xmlns:a16="http://schemas.microsoft.com/office/drawing/2014/main" id="{F381CE75-EEA0-190E-DFED-CC47C829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solidFill>
                  <a:schemeClr val="accent1"/>
                </a:solidFill>
              </a:rPr>
              <a:t>3 TIPA VOLUME</a:t>
            </a:r>
          </a:p>
        </p:txBody>
      </p:sp>
      <p:sp>
        <p:nvSpPr>
          <p:cNvPr id="6" name="Поднаслов 5">
            <a:extLst>
              <a:ext uri="{FF2B5EF4-FFF2-40B4-BE49-F238E27FC236}">
                <a16:creationId xmlns:a16="http://schemas.microsoft.com/office/drawing/2014/main" id="{260FF62D-3E26-3271-9375-765226714FD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00780" y="2133788"/>
            <a:ext cx="2446200" cy="369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Cyrl-RS">
                <a:solidFill>
                  <a:schemeClr val="accent1"/>
                </a:solidFill>
              </a:rPr>
              <a:t>HOST VOLUMES</a:t>
            </a:r>
          </a:p>
        </p:txBody>
      </p:sp>
      <p:sp>
        <p:nvSpPr>
          <p:cNvPr id="7" name="Поднаслов 6">
            <a:extLst>
              <a:ext uri="{FF2B5EF4-FFF2-40B4-BE49-F238E27FC236}">
                <a16:creationId xmlns:a16="http://schemas.microsoft.com/office/drawing/2014/main" id="{3CD77AB4-966C-15F9-6E9B-3B78EDD045C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211740" y="2133788"/>
            <a:ext cx="2773860" cy="369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Cyrl-RS">
                <a:solidFill>
                  <a:schemeClr val="accent1"/>
                </a:solidFill>
              </a:rPr>
              <a:t>ANONIMUS VOLUMES</a:t>
            </a:r>
          </a:p>
        </p:txBody>
      </p:sp>
      <p:sp>
        <p:nvSpPr>
          <p:cNvPr id="8" name="Поднаслов 7">
            <a:extLst>
              <a:ext uri="{FF2B5EF4-FFF2-40B4-BE49-F238E27FC236}">
                <a16:creationId xmlns:a16="http://schemas.microsoft.com/office/drawing/2014/main" id="{BCF7EA52-1C40-C97A-6490-2AAB24A334C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389375" y="2133788"/>
            <a:ext cx="2446200" cy="369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sr-Cyrl-RS">
                <a:solidFill>
                  <a:schemeClr val="accent1"/>
                </a:solidFill>
              </a:rPr>
              <a:t>NAMED VOLUMES</a:t>
            </a:r>
          </a:p>
        </p:txBody>
      </p:sp>
      <p:sp>
        <p:nvSpPr>
          <p:cNvPr id="12" name="Поднаслов 11">
            <a:extLst>
              <a:ext uri="{FF2B5EF4-FFF2-40B4-BE49-F238E27FC236}">
                <a16:creationId xmlns:a16="http://schemas.microsoft.com/office/drawing/2014/main" id="{A8224E40-DDE2-76E9-F827-34D417FA2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1355" y="2643635"/>
            <a:ext cx="3894420" cy="1028700"/>
          </a:xfrm>
        </p:spPr>
        <p:txBody>
          <a:bodyPr/>
          <a:lstStyle/>
          <a:p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  <a:latin typeface="Arial"/>
              </a:rPr>
              <a:t>docker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  <a:latin typeface="Arial"/>
              </a:rPr>
              <a:t> </a:t>
            </a:r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  <a:latin typeface="Arial"/>
              </a:rPr>
              <a:t>run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  <a:latin typeface="Arial"/>
              </a:rPr>
              <a:t> -v </a:t>
            </a:r>
            <a:endParaRPr lang="sr-Latn-RS" sz="1200" b="1">
              <a:solidFill>
                <a:schemeClr val="accent6">
                  <a:lumMod val="10000"/>
                </a:schemeClr>
              </a:solidFill>
              <a:latin typeface="Arial"/>
            </a:endParaRPr>
          </a:p>
          <a:p>
            <a:r>
              <a:rPr lang="sr-Cyrl-RS" sz="1200" b="1">
                <a:solidFill>
                  <a:schemeClr val="accent2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2"/>
                </a:solidFill>
                <a:latin typeface="Arial"/>
              </a:rPr>
              <a:t>home</a:t>
            </a:r>
            <a:r>
              <a:rPr lang="sr-Cyrl-RS" sz="1200" b="1">
                <a:solidFill>
                  <a:schemeClr val="accent2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2"/>
                </a:solidFill>
                <a:latin typeface="Arial"/>
              </a:rPr>
              <a:t>mount</a:t>
            </a:r>
            <a:r>
              <a:rPr lang="sr-Cyrl-RS" sz="1200" b="1">
                <a:solidFill>
                  <a:schemeClr val="accent2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2"/>
                </a:solidFill>
                <a:latin typeface="Arial"/>
              </a:rPr>
              <a:t>data</a:t>
            </a:r>
            <a:r>
              <a:rPr lang="sr-Cyrl-RS" sz="1200" b="1">
                <a:solidFill>
                  <a:schemeClr val="accent1"/>
                </a:solidFill>
                <a:latin typeface="Arial"/>
              </a:rPr>
              <a:t>:/</a:t>
            </a:r>
            <a:r>
              <a:rPr lang="sr-Cyrl-RS" sz="1200" b="1" err="1">
                <a:solidFill>
                  <a:schemeClr val="accent1"/>
                </a:solidFill>
                <a:latin typeface="Arial"/>
              </a:rPr>
              <a:t>var</a:t>
            </a:r>
            <a:r>
              <a:rPr lang="sr-Cyrl-RS" sz="1200" b="1">
                <a:solidFill>
                  <a:schemeClr val="accent1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1"/>
                </a:solidFill>
                <a:latin typeface="Arial"/>
              </a:rPr>
              <a:t>lib</a:t>
            </a:r>
            <a:r>
              <a:rPr lang="sr-Cyrl-RS" sz="1200" b="1">
                <a:solidFill>
                  <a:schemeClr val="accent1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1"/>
                </a:solidFill>
                <a:latin typeface="Arial"/>
              </a:rPr>
              <a:t>influxdb</a:t>
            </a:r>
            <a:r>
              <a:rPr lang="sr-Cyrl-RS" sz="1200" b="1">
                <a:solidFill>
                  <a:schemeClr val="accent1"/>
                </a:solidFill>
                <a:latin typeface="Arial"/>
              </a:rPr>
              <a:t>/</a:t>
            </a:r>
            <a:r>
              <a:rPr lang="sr-Cyrl-RS" sz="1200" b="1" err="1">
                <a:solidFill>
                  <a:schemeClr val="accent1"/>
                </a:solidFill>
                <a:latin typeface="Arial"/>
              </a:rPr>
              <a:t>data</a:t>
            </a:r>
            <a:endParaRPr lang="sr-Cyrl-RS" sz="1200" b="1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3" name="Оквир за текст 12">
            <a:extLst>
              <a:ext uri="{FF2B5EF4-FFF2-40B4-BE49-F238E27FC236}">
                <a16:creationId xmlns:a16="http://schemas.microsoft.com/office/drawing/2014/main" id="{59728D45-849E-A3F6-F8F8-DB888A00B006}"/>
              </a:ext>
            </a:extLst>
          </p:cNvPr>
          <p:cNvSpPr txBox="1"/>
          <p:nvPr/>
        </p:nvSpPr>
        <p:spPr>
          <a:xfrm>
            <a:off x="3286125" y="2790824"/>
            <a:ext cx="29108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</a:rPr>
              <a:t>docker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</a:rPr>
              <a:t>run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</a:rPr>
              <a:t> –v</a:t>
            </a:r>
            <a:r>
              <a:rPr lang="sr-Cyrl-RS" sz="1200" b="1">
                <a:solidFill>
                  <a:schemeClr val="accent1"/>
                </a:solidFill>
              </a:rPr>
              <a:t> /</a:t>
            </a:r>
            <a:r>
              <a:rPr lang="sr-Cyrl-RS" sz="1200" b="1" err="1">
                <a:solidFill>
                  <a:schemeClr val="accent1"/>
                </a:solidFill>
              </a:rPr>
              <a:t>var</a:t>
            </a:r>
            <a:r>
              <a:rPr lang="sr-Cyrl-RS" sz="1200" b="1">
                <a:solidFill>
                  <a:schemeClr val="accent1"/>
                </a:solidFill>
              </a:rPr>
              <a:t>/</a:t>
            </a:r>
            <a:r>
              <a:rPr lang="sr-Cyrl-RS" sz="1200" b="1" err="1">
                <a:solidFill>
                  <a:schemeClr val="accent1"/>
                </a:solidFill>
              </a:rPr>
              <a:t>lib</a:t>
            </a:r>
            <a:r>
              <a:rPr lang="sr-Cyrl-RS" sz="1200" b="1">
                <a:solidFill>
                  <a:schemeClr val="accent1"/>
                </a:solidFill>
              </a:rPr>
              <a:t>/</a:t>
            </a:r>
            <a:r>
              <a:rPr lang="sr-Cyrl-RS" sz="1200" b="1" err="1">
                <a:solidFill>
                  <a:schemeClr val="accent1"/>
                </a:solidFill>
              </a:rPr>
              <a:t>influxdb</a:t>
            </a:r>
            <a:r>
              <a:rPr lang="sr-Cyrl-RS" sz="1200" b="1">
                <a:solidFill>
                  <a:schemeClr val="accent1"/>
                </a:solidFill>
              </a:rPr>
              <a:t>/</a:t>
            </a:r>
            <a:r>
              <a:rPr lang="sr-Cyrl-RS" sz="1200" b="1" err="1">
                <a:solidFill>
                  <a:schemeClr val="accent1"/>
                </a:solidFill>
              </a:rPr>
              <a:t>data</a:t>
            </a:r>
            <a:endParaRPr lang="sr-Cyrl-RS" sz="1200" b="1">
              <a:solidFill>
                <a:schemeClr val="accent1"/>
              </a:solidFill>
            </a:endParaRPr>
          </a:p>
          <a:p>
            <a:endParaRPr lang="sr-Cyrl-RS" sz="1200" b="1">
              <a:solidFill>
                <a:schemeClr val="accent1"/>
              </a:solidFill>
            </a:endParaRPr>
          </a:p>
        </p:txBody>
      </p:sp>
      <p:sp>
        <p:nvSpPr>
          <p:cNvPr id="14" name="Оквир за текст 13">
            <a:extLst>
              <a:ext uri="{FF2B5EF4-FFF2-40B4-BE49-F238E27FC236}">
                <a16:creationId xmlns:a16="http://schemas.microsoft.com/office/drawing/2014/main" id="{0EEC2FE6-9E28-20AC-1964-216773FFC083}"/>
              </a:ext>
            </a:extLst>
          </p:cNvPr>
          <p:cNvSpPr txBox="1"/>
          <p:nvPr/>
        </p:nvSpPr>
        <p:spPr>
          <a:xfrm>
            <a:off x="6294120" y="275463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  <a:cs typeface="Segoe UI"/>
              </a:rPr>
              <a:t>docker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  <a:cs typeface="Segoe UI"/>
              </a:rPr>
              <a:t> </a:t>
            </a:r>
            <a:r>
              <a:rPr lang="sr-Cyrl-RS" sz="1200" b="1" err="1">
                <a:solidFill>
                  <a:schemeClr val="accent6">
                    <a:lumMod val="10000"/>
                  </a:schemeClr>
                </a:solidFill>
                <a:cs typeface="Segoe UI"/>
              </a:rPr>
              <a:t>run</a:t>
            </a:r>
            <a:r>
              <a:rPr lang="sr-Cyrl-RS" sz="1200" b="1">
                <a:solidFill>
                  <a:schemeClr val="accent6">
                    <a:lumMod val="10000"/>
                  </a:schemeClr>
                </a:solidFill>
                <a:cs typeface="Segoe UI"/>
              </a:rPr>
              <a:t> –v </a:t>
            </a:r>
            <a:endParaRPr lang="sr-Latn-RS">
              <a:solidFill>
                <a:schemeClr val="accent6">
                  <a:lumMod val="10000"/>
                </a:schemeClr>
              </a:solidFill>
            </a:endParaRPr>
          </a:p>
          <a:p>
            <a:pPr algn="ctr"/>
            <a:r>
              <a:rPr lang="sr-Cyrl-RS" sz="1200" b="1" err="1">
                <a:solidFill>
                  <a:schemeClr val="accent2"/>
                </a:solidFill>
                <a:cs typeface="Segoe UI"/>
              </a:rPr>
              <a:t>name</a:t>
            </a:r>
            <a:r>
              <a:rPr lang="sr-Cyrl-RS" sz="1200" b="1">
                <a:solidFill>
                  <a:srgbClr val="00899D"/>
                </a:solidFill>
                <a:cs typeface="Segoe UI"/>
              </a:rPr>
              <a:t>:/</a:t>
            </a:r>
            <a:r>
              <a:rPr lang="sr-Cyrl-RS" sz="1200" b="1" err="1">
                <a:solidFill>
                  <a:srgbClr val="00899D"/>
                </a:solidFill>
                <a:cs typeface="Segoe UI"/>
              </a:rPr>
              <a:t>var</a:t>
            </a:r>
            <a:r>
              <a:rPr lang="sr-Cyrl-RS" sz="1200" b="1">
                <a:solidFill>
                  <a:srgbClr val="00899D"/>
                </a:solidFill>
                <a:cs typeface="Segoe UI"/>
              </a:rPr>
              <a:t>/</a:t>
            </a:r>
            <a:r>
              <a:rPr lang="sr-Cyrl-RS" sz="1200" b="1" err="1">
                <a:solidFill>
                  <a:srgbClr val="00899D"/>
                </a:solidFill>
                <a:cs typeface="Segoe UI"/>
              </a:rPr>
              <a:t>lib</a:t>
            </a:r>
            <a:r>
              <a:rPr lang="sr-Cyrl-RS" sz="1200" b="1">
                <a:solidFill>
                  <a:srgbClr val="00899D"/>
                </a:solidFill>
                <a:cs typeface="Segoe UI"/>
              </a:rPr>
              <a:t>/</a:t>
            </a:r>
            <a:r>
              <a:rPr lang="sr-Cyrl-RS" sz="1200" b="1" err="1">
                <a:solidFill>
                  <a:srgbClr val="00899D"/>
                </a:solidFill>
                <a:cs typeface="Segoe UI"/>
              </a:rPr>
              <a:t>influxdb</a:t>
            </a:r>
            <a:r>
              <a:rPr lang="sr-Cyrl-RS" sz="1200" b="1">
                <a:solidFill>
                  <a:srgbClr val="00899D"/>
                </a:solidFill>
                <a:cs typeface="Segoe UI"/>
              </a:rPr>
              <a:t>/</a:t>
            </a:r>
            <a:r>
              <a:rPr lang="sr-Cyrl-RS" sz="1200" b="1" err="1">
                <a:solidFill>
                  <a:srgbClr val="00899D"/>
                </a:solidFill>
                <a:cs typeface="Segoe UI"/>
              </a:rPr>
              <a:t>data</a:t>
            </a:r>
            <a:r>
              <a:rPr lang="sr-Cyrl-RS" sz="1200">
                <a:solidFill>
                  <a:srgbClr val="00899D"/>
                </a:solidFill>
                <a:cs typeface="Segoe UI"/>
              </a:rPr>
              <a:t>​</a:t>
            </a:r>
            <a:endParaRPr lang="sr-Cyrl-RS"/>
          </a:p>
          <a:p>
            <a:r>
              <a:rPr lang="sr-Cyrl-RS" sz="1200">
                <a:solidFill>
                  <a:srgbClr val="00899D"/>
                </a:solidFill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09229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57"/>
          <p:cNvSpPr txBox="1">
            <a:spLocks noGrp="1"/>
          </p:cNvSpPr>
          <p:nvPr>
            <p:ph type="title" idx="2"/>
          </p:nvPr>
        </p:nvSpPr>
        <p:spPr>
          <a:xfrm>
            <a:off x="3126385" y="2140835"/>
            <a:ext cx="5679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Hvala </a:t>
            </a:r>
            <a:r>
              <a:rPr lang="en" err="1"/>
              <a:t>na</a:t>
            </a:r>
            <a:r>
              <a:rPr lang="en"/>
              <a:t> </a:t>
            </a:r>
            <a:r>
              <a:rPr lang="en" err="1"/>
              <a:t>pažnji</a:t>
            </a:r>
            <a:r>
              <a:rPr lang="en"/>
              <a:t> 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970A5-A03F-205F-2823-93E7F3B7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33CD-9F1C-EDB9-E31D-A33DA6E3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85" y="3604767"/>
            <a:ext cx="8066868" cy="56144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b="0" err="1">
                <a:latin typeface="Arial"/>
                <a:cs typeface="Arial"/>
              </a:rPr>
              <a:t>pokretanje</a:t>
            </a:r>
            <a:r>
              <a:rPr lang="en-US" sz="2400" b="0">
                <a:latin typeface="Arial"/>
                <a:cs typeface="Arial"/>
              </a:rPr>
              <a:t> vise </a:t>
            </a:r>
            <a:r>
              <a:rPr lang="en-US" sz="2400" b="0" err="1">
                <a:latin typeface="Arial"/>
                <a:cs typeface="Arial"/>
              </a:rPr>
              <a:t>verzija</a:t>
            </a:r>
            <a:r>
              <a:rPr lang="en-US" sz="2400" b="0">
                <a:latin typeface="Arial"/>
                <a:cs typeface="Arial"/>
              </a:rPr>
              <a:t> </a:t>
            </a:r>
            <a:r>
              <a:rPr lang="en-US" sz="2400" b="0" err="1">
                <a:latin typeface="Arial"/>
                <a:cs typeface="Arial"/>
              </a:rPr>
              <a:t>iste</a:t>
            </a:r>
            <a:r>
              <a:rPr lang="en-US" sz="2400" b="0">
                <a:latin typeface="Arial"/>
                <a:cs typeface="Arial"/>
              </a:rPr>
              <a:t> </a:t>
            </a:r>
            <a:r>
              <a:rPr lang="en-US" sz="2400" b="0" err="1">
                <a:latin typeface="Arial"/>
                <a:cs typeface="Arial"/>
              </a:rPr>
              <a:t>aplikacije</a:t>
            </a:r>
            <a:r>
              <a:rPr lang="en-US" sz="2400" b="0">
                <a:latin typeface="Arial"/>
                <a:cs typeface="Arial"/>
              </a:rPr>
              <a:t> </a:t>
            </a:r>
            <a:r>
              <a:rPr lang="en-US" sz="2400" b="0">
                <a:solidFill>
                  <a:schemeClr val="bg1"/>
                </a:solidFill>
                <a:latin typeface="Arial"/>
                <a:cs typeface="Arial"/>
              </a:rPr>
              <a:t>bez </a:t>
            </a:r>
            <a:r>
              <a:rPr lang="en-US" sz="2400" b="0" err="1">
                <a:solidFill>
                  <a:schemeClr val="bg1"/>
                </a:solidFill>
                <a:latin typeface="Arial"/>
                <a:cs typeface="Arial"/>
              </a:rPr>
              <a:t>konflikata</a:t>
            </a:r>
            <a:endParaRPr lang="en-US" sz="2400" b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 descr="A group of cubes with text&#10;&#10;Description automatically generated">
            <a:extLst>
              <a:ext uri="{FF2B5EF4-FFF2-40B4-BE49-F238E27FC236}">
                <a16:creationId xmlns:a16="http://schemas.microsoft.com/office/drawing/2014/main" id="{652E6684-AEB5-DF6D-7D2C-993D7910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55" y="1608378"/>
            <a:ext cx="5427273" cy="1689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09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342017-092C-2A1F-AC56-6CCCC45F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13" y="-398040"/>
            <a:ext cx="4965367" cy="1573607"/>
          </a:xfrm>
        </p:spPr>
        <p:txBody>
          <a:bodyPr/>
          <a:lstStyle/>
          <a:p>
            <a:pPr algn="ctr"/>
            <a:r>
              <a:rPr lang="en-US"/>
              <a:t>Proces </a:t>
            </a:r>
            <a:r>
              <a:rPr lang="en-US" err="1"/>
              <a:t>implementacije</a:t>
            </a:r>
            <a:r>
              <a:rPr lang="en-US"/>
              <a:t> pre </a:t>
            </a:r>
            <a:r>
              <a:rPr lang="en-US" err="1"/>
              <a:t>kontejnera</a:t>
            </a: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FAEB352-6A2E-EA5C-D0BC-6F7142F0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6" r="24044" b="1036"/>
          <a:stretch/>
        </p:blipFill>
        <p:spPr>
          <a:xfrm>
            <a:off x="2441796" y="1873548"/>
            <a:ext cx="2770220" cy="16245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06BC843-DB40-976B-5860-DDE3C34868EE}"/>
              </a:ext>
            </a:extLst>
          </p:cNvPr>
          <p:cNvSpPr/>
          <p:nvPr/>
        </p:nvSpPr>
        <p:spPr>
          <a:xfrm>
            <a:off x="4035078" y="2573367"/>
            <a:ext cx="1074420" cy="213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and person with laptops&#10;&#10;Description automatically generated">
            <a:extLst>
              <a:ext uri="{FF2B5EF4-FFF2-40B4-BE49-F238E27FC236}">
                <a16:creationId xmlns:a16="http://schemas.microsoft.com/office/drawing/2014/main" id="{9E12D142-F195-AE8F-CD06-FC692485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84" y="1876694"/>
            <a:ext cx="1995326" cy="224613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C6F2B4F2-6156-CE75-CA47-468CB828B1AE}"/>
              </a:ext>
            </a:extLst>
          </p:cNvPr>
          <p:cNvSpPr txBox="1">
            <a:spLocks/>
          </p:cNvSpPr>
          <p:nvPr/>
        </p:nvSpPr>
        <p:spPr>
          <a:xfrm>
            <a:off x="1201930" y="3494630"/>
            <a:ext cx="1902990" cy="76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err="1"/>
              <a:t>tim</a:t>
            </a:r>
            <a:r>
              <a:rPr lang="en-US" sz="1800"/>
              <a:t> za </a:t>
            </a:r>
            <a:r>
              <a:rPr lang="en-US" sz="1800" err="1"/>
              <a:t>razvoj</a:t>
            </a:r>
          </a:p>
          <a:p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22877-CE79-0CFE-A786-DAA63D214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247" y="1847670"/>
            <a:ext cx="2541558" cy="217565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327C3AC-C5C9-CF1B-2618-C4615982CDB5}"/>
              </a:ext>
            </a:extLst>
          </p:cNvPr>
          <p:cNvSpPr txBox="1">
            <a:spLocks/>
          </p:cNvSpPr>
          <p:nvPr/>
        </p:nvSpPr>
        <p:spPr>
          <a:xfrm>
            <a:off x="7922626" y="3649043"/>
            <a:ext cx="1902990" cy="76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/>
              <a:t>Server</a:t>
            </a:r>
          </a:p>
          <a:p>
            <a:endParaRPr lang="en-US" sz="1800"/>
          </a:p>
          <a:p>
            <a:endParaRPr lang="en-US" sz="1800"/>
          </a:p>
        </p:txBody>
      </p:sp>
      <p:pic>
        <p:nvPicPr>
          <p:cNvPr id="10" name="Picture 9" descr="A computer server tower with many colored lights&#10;&#10;Description automatically generated">
            <a:extLst>
              <a:ext uri="{FF2B5EF4-FFF2-40B4-BE49-F238E27FC236}">
                <a16:creationId xmlns:a16="http://schemas.microsoft.com/office/drawing/2014/main" id="{67E9DB4B-B052-8217-43B5-405E99CE7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016" y="2137841"/>
            <a:ext cx="1174056" cy="1525151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4122A892-869C-8F93-E162-05898A043B19}"/>
              </a:ext>
            </a:extLst>
          </p:cNvPr>
          <p:cNvSpPr txBox="1">
            <a:spLocks/>
          </p:cNvSpPr>
          <p:nvPr/>
        </p:nvSpPr>
        <p:spPr>
          <a:xfrm>
            <a:off x="5529946" y="3359482"/>
            <a:ext cx="1902990" cy="76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err="1"/>
              <a:t>operativni</a:t>
            </a:r>
            <a:r>
              <a:rPr lang="en-US" sz="1800"/>
              <a:t> </a:t>
            </a:r>
            <a:r>
              <a:rPr lang="en-US" sz="1800" err="1"/>
              <a:t>tim</a:t>
            </a:r>
          </a:p>
          <a:p>
            <a:endParaRPr lang="en-US" sz="1800"/>
          </a:p>
        </p:txBody>
      </p:sp>
      <p:pic>
        <p:nvPicPr>
          <p:cNvPr id="14" name="Picture 13" descr="A group of people with a hashtag&#10;&#10;Description automatically generated">
            <a:extLst>
              <a:ext uri="{FF2B5EF4-FFF2-40B4-BE49-F238E27FC236}">
                <a16:creationId xmlns:a16="http://schemas.microsoft.com/office/drawing/2014/main" id="{E4FE1EEC-6295-A8C5-A007-A48B1A008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554" y="3739371"/>
            <a:ext cx="1586721" cy="1503512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B12BCF79-861A-2C29-CB49-933044076D3A}"/>
              </a:ext>
            </a:extLst>
          </p:cNvPr>
          <p:cNvSpPr txBox="1">
            <a:spLocks/>
          </p:cNvSpPr>
          <p:nvPr/>
        </p:nvSpPr>
        <p:spPr>
          <a:xfrm>
            <a:off x="4080996" y="4637630"/>
            <a:ext cx="1601066" cy="7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200"/>
              <a:t>DEV        OPS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1778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E703B-ECEE-9FF3-21CF-95478CF6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7ADAD9-3BE4-80B3-0B26-9D733D3B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563" y="213030"/>
            <a:ext cx="6395052" cy="1041701"/>
          </a:xfrm>
        </p:spPr>
        <p:txBody>
          <a:bodyPr/>
          <a:lstStyle/>
          <a:p>
            <a:r>
              <a:rPr lang="en-US" sz="2800"/>
              <a:t>Proces </a:t>
            </a:r>
            <a:r>
              <a:rPr lang="en-US" sz="2800" err="1"/>
              <a:t>implementacije</a:t>
            </a:r>
            <a:r>
              <a:rPr lang="en-US" sz="2800"/>
              <a:t> </a:t>
            </a:r>
            <a:r>
              <a:rPr lang="en-US" sz="2800" err="1"/>
              <a:t>nakon</a:t>
            </a:r>
            <a:r>
              <a:rPr lang="en-US" sz="2800"/>
              <a:t> </a:t>
            </a:r>
            <a:r>
              <a:rPr lang="en-US" sz="2800" err="1"/>
              <a:t>kontejnera</a:t>
            </a:r>
            <a:endParaRPr lang="en-US" sz="280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CE8A942-CC5B-CA1B-26FC-7D21F993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62" y="1428832"/>
            <a:ext cx="7106010" cy="1929998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4A8075C-B960-624E-D795-0659BB244D03}"/>
              </a:ext>
            </a:extLst>
          </p:cNvPr>
          <p:cNvSpPr txBox="1">
            <a:spLocks/>
          </p:cNvSpPr>
          <p:nvPr/>
        </p:nvSpPr>
        <p:spPr>
          <a:xfrm>
            <a:off x="1559207" y="3124700"/>
            <a:ext cx="1622632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400" err="1"/>
              <a:t>tim</a:t>
            </a:r>
            <a:r>
              <a:rPr lang="en-US" sz="1400"/>
              <a:t> za </a:t>
            </a:r>
            <a:r>
              <a:rPr lang="en-US" sz="1400" err="1"/>
              <a:t>razvoj</a:t>
            </a:r>
            <a:endParaRPr lang="en-US" sz="1400"/>
          </a:p>
          <a:p>
            <a:endParaRPr lang="en-US" sz="180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87073AB-AAFD-5E31-4FC0-829F43941C25}"/>
              </a:ext>
            </a:extLst>
          </p:cNvPr>
          <p:cNvSpPr txBox="1">
            <a:spLocks/>
          </p:cNvSpPr>
          <p:nvPr/>
        </p:nvSpPr>
        <p:spPr>
          <a:xfrm>
            <a:off x="6565260" y="2964250"/>
            <a:ext cx="1902990" cy="76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400" err="1"/>
              <a:t>artefakt</a:t>
            </a:r>
            <a:r>
              <a:rPr lang="en-US" sz="1400"/>
              <a:t> docker </a:t>
            </a:r>
            <a:r>
              <a:rPr lang="en-US" sz="1400" err="1"/>
              <a:t>kontejnera</a:t>
            </a:r>
            <a:endParaRPr lang="en-US" sz="1400"/>
          </a:p>
          <a:p>
            <a:endParaRPr lang="en-US" sz="1800"/>
          </a:p>
        </p:txBody>
      </p:sp>
      <p:pic>
        <p:nvPicPr>
          <p:cNvPr id="11" name="Picture 10" descr="A cartoon character next to a computer tower&#10;&#10;Description automatically generated">
            <a:extLst>
              <a:ext uri="{FF2B5EF4-FFF2-40B4-BE49-F238E27FC236}">
                <a16:creationId xmlns:a16="http://schemas.microsoft.com/office/drawing/2014/main" id="{C7A31C18-9170-CE3B-ED9B-C3B0E07C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43" y="3342017"/>
            <a:ext cx="2656576" cy="15843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15129-87EC-2210-22E1-09BDC4431B9A}"/>
              </a:ext>
            </a:extLst>
          </p:cNvPr>
          <p:cNvCxnSpPr/>
          <p:nvPr/>
        </p:nvCxnSpPr>
        <p:spPr>
          <a:xfrm flipH="1">
            <a:off x="5882640" y="3227070"/>
            <a:ext cx="876300" cy="5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whale with blocks on it&#10;&#10;Description automatically generated">
            <a:extLst>
              <a:ext uri="{FF2B5EF4-FFF2-40B4-BE49-F238E27FC236}">
                <a16:creationId xmlns:a16="http://schemas.microsoft.com/office/drawing/2014/main" id="{40845FF8-71F0-84BA-91F7-8C730A313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">
            <a:off x="5469085" y="4144423"/>
            <a:ext cx="531962" cy="5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4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>
          <a:extLst>
            <a:ext uri="{FF2B5EF4-FFF2-40B4-BE49-F238E27FC236}">
              <a16:creationId xmlns:a16="http://schemas.microsoft.com/office/drawing/2014/main" id="{C8FCD833-C655-D9ED-AD74-7E820D2D8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1">
            <a:extLst>
              <a:ext uri="{FF2B5EF4-FFF2-40B4-BE49-F238E27FC236}">
                <a16:creationId xmlns:a16="http://schemas.microsoft.com/office/drawing/2014/main" id="{9B574B64-023B-2820-96CF-F9C8CE4348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50" y="384048"/>
            <a:ext cx="69957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OPERATIVNI SISTEM</a:t>
            </a:r>
            <a:endParaRPr lang="en-US"/>
          </a:p>
        </p:txBody>
      </p:sp>
      <p:grpSp>
        <p:nvGrpSpPr>
          <p:cNvPr id="1201" name="Google Shape;1201;p51">
            <a:extLst>
              <a:ext uri="{FF2B5EF4-FFF2-40B4-BE49-F238E27FC236}">
                <a16:creationId xmlns:a16="http://schemas.microsoft.com/office/drawing/2014/main" id="{DDE0255C-003C-1D0C-D71E-86D42D8C5C32}"/>
              </a:ext>
            </a:extLst>
          </p:cNvPr>
          <p:cNvGrpSpPr/>
          <p:nvPr/>
        </p:nvGrpSpPr>
        <p:grpSpPr>
          <a:xfrm>
            <a:off x="7753967" y="1290158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>
              <a:extLst>
                <a:ext uri="{FF2B5EF4-FFF2-40B4-BE49-F238E27FC236}">
                  <a16:creationId xmlns:a16="http://schemas.microsoft.com/office/drawing/2014/main" id="{CA158E31-18FF-BDE4-97EB-1D7252969065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>
              <a:extLst>
                <a:ext uri="{FF2B5EF4-FFF2-40B4-BE49-F238E27FC236}">
                  <a16:creationId xmlns:a16="http://schemas.microsoft.com/office/drawing/2014/main" id="{3342B1D2-7C3F-7D5E-77BE-6FEEB8ED92FD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>
              <a:extLst>
                <a:ext uri="{FF2B5EF4-FFF2-40B4-BE49-F238E27FC236}">
                  <a16:creationId xmlns:a16="http://schemas.microsoft.com/office/drawing/2014/main" id="{8C88D70C-FD12-50EC-9E21-EE5188D9976F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>
              <a:extLst>
                <a:ext uri="{FF2B5EF4-FFF2-40B4-BE49-F238E27FC236}">
                  <a16:creationId xmlns:a16="http://schemas.microsoft.com/office/drawing/2014/main" id="{1B637C6A-CB62-0330-B903-FC9D6EC192A8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>
              <a:extLst>
                <a:ext uri="{FF2B5EF4-FFF2-40B4-BE49-F238E27FC236}">
                  <a16:creationId xmlns:a16="http://schemas.microsoft.com/office/drawing/2014/main" id="{AFF12563-CAB3-45DC-A909-51E0AFD28E9F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>
              <a:extLst>
                <a:ext uri="{FF2B5EF4-FFF2-40B4-BE49-F238E27FC236}">
                  <a16:creationId xmlns:a16="http://schemas.microsoft.com/office/drawing/2014/main" id="{DE84D10B-080B-BC5D-2BDF-40D40F162B66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>
              <a:extLst>
                <a:ext uri="{FF2B5EF4-FFF2-40B4-BE49-F238E27FC236}">
                  <a16:creationId xmlns:a16="http://schemas.microsoft.com/office/drawing/2014/main" id="{80B30141-8D15-ACCF-2F8B-0331CDC6E8D2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>
              <a:extLst>
                <a:ext uri="{FF2B5EF4-FFF2-40B4-BE49-F238E27FC236}">
                  <a16:creationId xmlns:a16="http://schemas.microsoft.com/office/drawing/2014/main" id="{4D1505E2-D71D-85E0-7AB0-2455EADCF0A2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>
              <a:extLst>
                <a:ext uri="{FF2B5EF4-FFF2-40B4-BE49-F238E27FC236}">
                  <a16:creationId xmlns:a16="http://schemas.microsoft.com/office/drawing/2014/main" id="{1877BE76-3376-0D9B-B9BD-01C0B49801D7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>
              <a:extLst>
                <a:ext uri="{FF2B5EF4-FFF2-40B4-BE49-F238E27FC236}">
                  <a16:creationId xmlns:a16="http://schemas.microsoft.com/office/drawing/2014/main" id="{7A35A02C-BE15-273D-E3CB-98028645FC7C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>
              <a:extLst>
                <a:ext uri="{FF2B5EF4-FFF2-40B4-BE49-F238E27FC236}">
                  <a16:creationId xmlns:a16="http://schemas.microsoft.com/office/drawing/2014/main" id="{97272CBD-BEF1-C061-4DD4-77C905949EAC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>
              <a:extLst>
                <a:ext uri="{FF2B5EF4-FFF2-40B4-BE49-F238E27FC236}">
                  <a16:creationId xmlns:a16="http://schemas.microsoft.com/office/drawing/2014/main" id="{C4424068-10F7-9279-5AB8-BEEEE88B2C92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>
              <a:extLst>
                <a:ext uri="{FF2B5EF4-FFF2-40B4-BE49-F238E27FC236}">
                  <a16:creationId xmlns:a16="http://schemas.microsoft.com/office/drawing/2014/main" id="{8578D45F-8073-7DA5-19B0-B5A0A80E5C0A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>
              <a:extLst>
                <a:ext uri="{FF2B5EF4-FFF2-40B4-BE49-F238E27FC236}">
                  <a16:creationId xmlns:a16="http://schemas.microsoft.com/office/drawing/2014/main" id="{1146C9BE-31C1-C079-F334-F325E1ABDD68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>
              <a:extLst>
                <a:ext uri="{FF2B5EF4-FFF2-40B4-BE49-F238E27FC236}">
                  <a16:creationId xmlns:a16="http://schemas.microsoft.com/office/drawing/2014/main" id="{4EC915FD-AF49-C048-A177-FD61D5460EC5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>
              <a:extLst>
                <a:ext uri="{FF2B5EF4-FFF2-40B4-BE49-F238E27FC236}">
                  <a16:creationId xmlns:a16="http://schemas.microsoft.com/office/drawing/2014/main" id="{E8469785-7572-3723-20B2-A7EF98935489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>
              <a:extLst>
                <a:ext uri="{FF2B5EF4-FFF2-40B4-BE49-F238E27FC236}">
                  <a16:creationId xmlns:a16="http://schemas.microsoft.com/office/drawing/2014/main" id="{CB8AB4B4-56FE-64CC-109D-E514EE764439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>
              <a:extLst>
                <a:ext uri="{FF2B5EF4-FFF2-40B4-BE49-F238E27FC236}">
                  <a16:creationId xmlns:a16="http://schemas.microsoft.com/office/drawing/2014/main" id="{4D60EE38-5EC3-BD50-091E-F40C24644F9A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>
              <a:extLst>
                <a:ext uri="{FF2B5EF4-FFF2-40B4-BE49-F238E27FC236}">
                  <a16:creationId xmlns:a16="http://schemas.microsoft.com/office/drawing/2014/main" id="{A24D6D97-B200-7CF8-8178-E90DC7B68127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>
              <a:extLst>
                <a:ext uri="{FF2B5EF4-FFF2-40B4-BE49-F238E27FC236}">
                  <a16:creationId xmlns:a16="http://schemas.microsoft.com/office/drawing/2014/main" id="{5F82301C-18F1-8CBB-8309-6AC3668B46B6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>
              <a:extLst>
                <a:ext uri="{FF2B5EF4-FFF2-40B4-BE49-F238E27FC236}">
                  <a16:creationId xmlns:a16="http://schemas.microsoft.com/office/drawing/2014/main" id="{82ABF89B-8E21-A7EF-A135-4FEADAB2EDD6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>
              <a:extLst>
                <a:ext uri="{FF2B5EF4-FFF2-40B4-BE49-F238E27FC236}">
                  <a16:creationId xmlns:a16="http://schemas.microsoft.com/office/drawing/2014/main" id="{5941DEE0-2D10-116F-362D-0E71E56EF2A9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>
            <a:extLst>
              <a:ext uri="{FF2B5EF4-FFF2-40B4-BE49-F238E27FC236}">
                <a16:creationId xmlns:a16="http://schemas.microsoft.com/office/drawing/2014/main" id="{3A4436A8-708C-3CA0-862D-72235C57F19B}"/>
              </a:ext>
            </a:extLst>
          </p:cNvPr>
          <p:cNvSpPr/>
          <p:nvPr/>
        </p:nvSpPr>
        <p:spPr>
          <a:xfrm>
            <a:off x="6520911" y="3583829"/>
            <a:ext cx="1184507" cy="108746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>
            <a:extLst>
              <a:ext uri="{FF2B5EF4-FFF2-40B4-BE49-F238E27FC236}">
                <a16:creationId xmlns:a16="http://schemas.microsoft.com/office/drawing/2014/main" id="{B4B1D9D1-CA99-3AA6-C424-D8B2B09C9C5B}"/>
              </a:ext>
            </a:extLst>
          </p:cNvPr>
          <p:cNvGrpSpPr/>
          <p:nvPr/>
        </p:nvGrpSpPr>
        <p:grpSpPr>
          <a:xfrm>
            <a:off x="450006" y="665414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>
              <a:extLst>
                <a:ext uri="{FF2B5EF4-FFF2-40B4-BE49-F238E27FC236}">
                  <a16:creationId xmlns:a16="http://schemas.microsoft.com/office/drawing/2014/main" id="{92755BEA-ACD2-BECF-310E-930872A60F4C}"/>
                </a:ext>
              </a:extLst>
            </p:cNvPr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>
              <a:extLst>
                <a:ext uri="{FF2B5EF4-FFF2-40B4-BE49-F238E27FC236}">
                  <a16:creationId xmlns:a16="http://schemas.microsoft.com/office/drawing/2014/main" id="{F5ED1991-2878-8E1E-40E7-B41D7940BD18}"/>
                </a:ext>
              </a:extLst>
            </p:cNvPr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>
              <a:extLst>
                <a:ext uri="{FF2B5EF4-FFF2-40B4-BE49-F238E27FC236}">
                  <a16:creationId xmlns:a16="http://schemas.microsoft.com/office/drawing/2014/main" id="{A77CFF65-F7D7-B760-EEA3-F4B3E4C7BF1A}"/>
                </a:ext>
              </a:extLst>
            </p:cNvPr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>
              <a:extLst>
                <a:ext uri="{FF2B5EF4-FFF2-40B4-BE49-F238E27FC236}">
                  <a16:creationId xmlns:a16="http://schemas.microsoft.com/office/drawing/2014/main" id="{B26DB35C-04F5-C62A-89F6-8A254046D3E0}"/>
                </a:ext>
              </a:extLst>
            </p:cNvPr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>
              <a:extLst>
                <a:ext uri="{FF2B5EF4-FFF2-40B4-BE49-F238E27FC236}">
                  <a16:creationId xmlns:a16="http://schemas.microsoft.com/office/drawing/2014/main" id="{BB59ED72-58C6-7BAF-F3E9-ED6506F47492}"/>
                </a:ext>
              </a:extLst>
            </p:cNvPr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>
              <a:extLst>
                <a:ext uri="{FF2B5EF4-FFF2-40B4-BE49-F238E27FC236}">
                  <a16:creationId xmlns:a16="http://schemas.microsoft.com/office/drawing/2014/main" id="{6185B45D-87AE-6F7D-08B8-FC8DA878D133}"/>
                </a:ext>
              </a:extLst>
            </p:cNvPr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>
              <a:extLst>
                <a:ext uri="{FF2B5EF4-FFF2-40B4-BE49-F238E27FC236}">
                  <a16:creationId xmlns:a16="http://schemas.microsoft.com/office/drawing/2014/main" id="{737154B4-F115-F05D-B156-606CBCF8C8CA}"/>
                </a:ext>
              </a:extLst>
            </p:cNvPr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>
              <a:extLst>
                <a:ext uri="{FF2B5EF4-FFF2-40B4-BE49-F238E27FC236}">
                  <a16:creationId xmlns:a16="http://schemas.microsoft.com/office/drawing/2014/main" id="{B3C3B623-FD11-2960-3D3C-2A839615467E}"/>
                </a:ext>
              </a:extLst>
            </p:cNvPr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>
              <a:extLst>
                <a:ext uri="{FF2B5EF4-FFF2-40B4-BE49-F238E27FC236}">
                  <a16:creationId xmlns:a16="http://schemas.microsoft.com/office/drawing/2014/main" id="{86C958A1-5115-BC95-9768-EA3FAB7D73C7}"/>
                </a:ext>
              </a:extLst>
            </p:cNvPr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>
              <a:extLst>
                <a:ext uri="{FF2B5EF4-FFF2-40B4-BE49-F238E27FC236}">
                  <a16:creationId xmlns:a16="http://schemas.microsoft.com/office/drawing/2014/main" id="{F8302951-E7CB-FA89-AFFB-ABA14AE4A457}"/>
                </a:ext>
              </a:extLst>
            </p:cNvPr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>
              <a:extLst>
                <a:ext uri="{FF2B5EF4-FFF2-40B4-BE49-F238E27FC236}">
                  <a16:creationId xmlns:a16="http://schemas.microsoft.com/office/drawing/2014/main" id="{3A7A1012-13C3-1B1E-DCA2-A496AC38C14F}"/>
                </a:ext>
              </a:extLst>
            </p:cNvPr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>
              <a:extLst>
                <a:ext uri="{FF2B5EF4-FFF2-40B4-BE49-F238E27FC236}">
                  <a16:creationId xmlns:a16="http://schemas.microsoft.com/office/drawing/2014/main" id="{427A8489-B9F3-8DB1-FEBF-455A77C16DB8}"/>
                </a:ext>
              </a:extLst>
            </p:cNvPr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>
              <a:extLst>
                <a:ext uri="{FF2B5EF4-FFF2-40B4-BE49-F238E27FC236}">
                  <a16:creationId xmlns:a16="http://schemas.microsoft.com/office/drawing/2014/main" id="{B0AB2E11-A6DB-4E5F-2C07-1E3D762A908B}"/>
                </a:ext>
              </a:extLst>
            </p:cNvPr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>
              <a:extLst>
                <a:ext uri="{FF2B5EF4-FFF2-40B4-BE49-F238E27FC236}">
                  <a16:creationId xmlns:a16="http://schemas.microsoft.com/office/drawing/2014/main" id="{4CCFDD61-FE5E-A95B-717F-BE4B106995A2}"/>
                </a:ext>
              </a:extLst>
            </p:cNvPr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>
              <a:extLst>
                <a:ext uri="{FF2B5EF4-FFF2-40B4-BE49-F238E27FC236}">
                  <a16:creationId xmlns:a16="http://schemas.microsoft.com/office/drawing/2014/main" id="{A41BB22A-877D-04E8-C8CA-C2CBF453487D}"/>
                </a:ext>
              </a:extLst>
            </p:cNvPr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>
              <a:extLst>
                <a:ext uri="{FF2B5EF4-FFF2-40B4-BE49-F238E27FC236}">
                  <a16:creationId xmlns:a16="http://schemas.microsoft.com/office/drawing/2014/main" id="{20AEA44F-3445-5EE4-C30B-43FBE635C872}"/>
                </a:ext>
              </a:extLst>
            </p:cNvPr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>
              <a:extLst>
                <a:ext uri="{FF2B5EF4-FFF2-40B4-BE49-F238E27FC236}">
                  <a16:creationId xmlns:a16="http://schemas.microsoft.com/office/drawing/2014/main" id="{512DCC53-196C-3D15-2619-560EE66D6058}"/>
                </a:ext>
              </a:extLst>
            </p:cNvPr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>
              <a:extLst>
                <a:ext uri="{FF2B5EF4-FFF2-40B4-BE49-F238E27FC236}">
                  <a16:creationId xmlns:a16="http://schemas.microsoft.com/office/drawing/2014/main" id="{4495186B-0AD6-D17B-82A2-2A9869297DD1}"/>
                </a:ext>
              </a:extLst>
            </p:cNvPr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>
              <a:extLst>
                <a:ext uri="{FF2B5EF4-FFF2-40B4-BE49-F238E27FC236}">
                  <a16:creationId xmlns:a16="http://schemas.microsoft.com/office/drawing/2014/main" id="{A63108A5-653C-9E2D-4F5F-354A6C073108}"/>
                </a:ext>
              </a:extLst>
            </p:cNvPr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>
              <a:extLst>
                <a:ext uri="{FF2B5EF4-FFF2-40B4-BE49-F238E27FC236}">
                  <a16:creationId xmlns:a16="http://schemas.microsoft.com/office/drawing/2014/main" id="{5F0C8032-C7C4-4986-0044-A233751BC9C4}"/>
                </a:ext>
              </a:extLst>
            </p:cNvPr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>
              <a:extLst>
                <a:ext uri="{FF2B5EF4-FFF2-40B4-BE49-F238E27FC236}">
                  <a16:creationId xmlns:a16="http://schemas.microsoft.com/office/drawing/2014/main" id="{72DF7668-099F-987C-1BBE-2C3932420D11}"/>
                </a:ext>
              </a:extLst>
            </p:cNvPr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>
              <a:extLst>
                <a:ext uri="{FF2B5EF4-FFF2-40B4-BE49-F238E27FC236}">
                  <a16:creationId xmlns:a16="http://schemas.microsoft.com/office/drawing/2014/main" id="{76CCCEC4-5C08-5D75-9C83-DF3BD15A9B0A}"/>
                </a:ext>
              </a:extLst>
            </p:cNvPr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EA7EE38-0DE0-47EC-831F-90EA91BE0805}"/>
              </a:ext>
            </a:extLst>
          </p:cNvPr>
          <p:cNvSpPr/>
          <p:nvPr/>
        </p:nvSpPr>
        <p:spPr>
          <a:xfrm>
            <a:off x="4591673" y="2504718"/>
            <a:ext cx="2746831" cy="6410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4140A1-B324-24DF-1584-EB7FCECD0A1D}"/>
              </a:ext>
            </a:extLst>
          </p:cNvPr>
          <p:cNvSpPr/>
          <p:nvPr/>
        </p:nvSpPr>
        <p:spPr>
          <a:xfrm>
            <a:off x="4591673" y="1605127"/>
            <a:ext cx="2746831" cy="6625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B5B844B-89FF-FF5A-F9C7-DDC09A45F6B3}"/>
              </a:ext>
            </a:extLst>
          </p:cNvPr>
          <p:cNvSpPr/>
          <p:nvPr/>
        </p:nvSpPr>
        <p:spPr>
          <a:xfrm>
            <a:off x="4591673" y="3394101"/>
            <a:ext cx="2746831" cy="6625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hard</a:t>
            </a:r>
            <a:endParaRPr lang="en-US"/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id="{267AAA7D-9C3F-0FB8-4880-01ABBEFFE9CB}"/>
              </a:ext>
            </a:extLst>
          </p:cNvPr>
          <p:cNvSpPr txBox="1">
            <a:spLocks/>
          </p:cNvSpPr>
          <p:nvPr/>
        </p:nvSpPr>
        <p:spPr>
          <a:xfrm>
            <a:off x="4939325" y="1810036"/>
            <a:ext cx="2053952" cy="90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APLIKACIONI SLOJ</a:t>
            </a:r>
          </a:p>
          <a:p>
            <a:endParaRPr lang="en-US" sz="2400"/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FF6B2278-D1E4-A346-E685-3D184C8709A3}"/>
              </a:ext>
            </a:extLst>
          </p:cNvPr>
          <p:cNvSpPr txBox="1">
            <a:spLocks/>
          </p:cNvSpPr>
          <p:nvPr/>
        </p:nvSpPr>
        <p:spPr>
          <a:xfrm>
            <a:off x="5306953" y="3833647"/>
            <a:ext cx="1622632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HARDVER</a:t>
            </a:r>
          </a:p>
          <a:p>
            <a:endParaRPr lang="en-US" sz="1800"/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B621192B-C1D3-7D63-52EB-80092006385D}"/>
              </a:ext>
            </a:extLst>
          </p:cNvPr>
          <p:cNvSpPr txBox="1">
            <a:spLocks/>
          </p:cNvSpPr>
          <p:nvPr/>
        </p:nvSpPr>
        <p:spPr>
          <a:xfrm>
            <a:off x="5425566" y="2960223"/>
            <a:ext cx="1622632" cy="44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KERNEL</a:t>
            </a:r>
            <a:endParaRPr lang="en-US"/>
          </a:p>
          <a:p>
            <a:endParaRPr lang="en-US" sz="1800"/>
          </a:p>
        </p:txBody>
      </p:sp>
      <p:pic>
        <p:nvPicPr>
          <p:cNvPr id="32" name="Picture 31" descr="A cartoon penguin sitting on the ground&#10;&#10;Description automatically generated">
            <a:extLst>
              <a:ext uri="{FF2B5EF4-FFF2-40B4-BE49-F238E27FC236}">
                <a16:creationId xmlns:a16="http://schemas.microsoft.com/office/drawing/2014/main" id="{128B895B-6522-B20B-52CA-12A58068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18" y="2429774"/>
            <a:ext cx="952500" cy="952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2F32E7-7102-54A9-93B6-0154DBFD6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024" y="2537604"/>
            <a:ext cx="758406" cy="747623"/>
          </a:xfrm>
          <a:prstGeom prst="rect">
            <a:avLst/>
          </a:prstGeom>
        </p:spPr>
      </p:pic>
      <p:pic>
        <p:nvPicPr>
          <p:cNvPr id="35" name="Picture 34" descr="A blue square with black background&#10;&#10;Description automatically generated">
            <a:extLst>
              <a:ext uri="{FF2B5EF4-FFF2-40B4-BE49-F238E27FC236}">
                <a16:creationId xmlns:a16="http://schemas.microsoft.com/office/drawing/2014/main" id="{E6BD360E-2A7F-037B-7FE7-497551FE2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217" y="2539485"/>
            <a:ext cx="952500" cy="866236"/>
          </a:xfrm>
          <a:prstGeom prst="rect">
            <a:avLst/>
          </a:prstGeom>
        </p:spPr>
      </p:pic>
      <p:sp>
        <p:nvSpPr>
          <p:cNvPr id="36" name="Arrow: Down 35">
            <a:extLst>
              <a:ext uri="{FF2B5EF4-FFF2-40B4-BE49-F238E27FC236}">
                <a16:creationId xmlns:a16="http://schemas.microsoft.com/office/drawing/2014/main" id="{F2DE1C55-DF1B-E073-B6AB-809DBBD8E349}"/>
              </a:ext>
            </a:extLst>
          </p:cNvPr>
          <p:cNvSpPr/>
          <p:nvPr/>
        </p:nvSpPr>
        <p:spPr>
          <a:xfrm>
            <a:off x="5627370" y="2308860"/>
            <a:ext cx="160020" cy="15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92B9D8E4-5411-B75B-1E22-B3C3CAD52E51}"/>
              </a:ext>
            </a:extLst>
          </p:cNvPr>
          <p:cNvSpPr/>
          <p:nvPr/>
        </p:nvSpPr>
        <p:spPr>
          <a:xfrm rot="10800000">
            <a:off x="5955029" y="2308860"/>
            <a:ext cx="160020" cy="15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F4AD157-EF2C-3D56-F168-C06C9C23ECAC}"/>
              </a:ext>
            </a:extLst>
          </p:cNvPr>
          <p:cNvSpPr/>
          <p:nvPr/>
        </p:nvSpPr>
        <p:spPr>
          <a:xfrm>
            <a:off x="5627370" y="3208020"/>
            <a:ext cx="160020" cy="15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200E82A-4AFE-80B7-5795-739D9982AA8D}"/>
              </a:ext>
            </a:extLst>
          </p:cNvPr>
          <p:cNvSpPr/>
          <p:nvPr/>
        </p:nvSpPr>
        <p:spPr>
          <a:xfrm rot="10800000">
            <a:off x="5970269" y="3208019"/>
            <a:ext cx="160020" cy="15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5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1"/>
          <p:cNvSpPr txBox="1">
            <a:spLocks noGrp="1"/>
          </p:cNvSpPr>
          <p:nvPr>
            <p:ph type="title"/>
          </p:nvPr>
        </p:nvSpPr>
        <p:spPr>
          <a:xfrm>
            <a:off x="901622" y="632057"/>
            <a:ext cx="2952068" cy="39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DOCKER</a:t>
            </a:r>
          </a:p>
        </p:txBody>
      </p:sp>
      <p:grpSp>
        <p:nvGrpSpPr>
          <p:cNvPr id="1201" name="Google Shape;1201;p51"/>
          <p:cNvGrpSpPr/>
          <p:nvPr/>
        </p:nvGrpSpPr>
        <p:grpSpPr>
          <a:xfrm>
            <a:off x="7665259" y="863007"/>
            <a:ext cx="446598" cy="446706"/>
            <a:chOff x="1347125" y="349025"/>
            <a:chExt cx="4978800" cy="4980000"/>
          </a:xfrm>
        </p:grpSpPr>
        <p:sp>
          <p:nvSpPr>
            <p:cNvPr id="1202" name="Google Shape;1202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1"/>
          <p:cNvSpPr/>
          <p:nvPr/>
        </p:nvSpPr>
        <p:spPr>
          <a:xfrm>
            <a:off x="4717703" y="3922272"/>
            <a:ext cx="871800" cy="871800"/>
          </a:xfrm>
          <a:prstGeom prst="ellipse">
            <a:avLst/>
          </a:prstGeom>
          <a:solidFill>
            <a:srgbClr val="00B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225;p51"/>
          <p:cNvGrpSpPr/>
          <p:nvPr/>
        </p:nvGrpSpPr>
        <p:grpSpPr>
          <a:xfrm>
            <a:off x="234346" y="633065"/>
            <a:ext cx="1695779" cy="1696188"/>
            <a:chOff x="1347125" y="349025"/>
            <a:chExt cx="4978800" cy="4980000"/>
          </a:xfrm>
        </p:grpSpPr>
        <p:sp>
          <p:nvSpPr>
            <p:cNvPr id="1226" name="Google Shape;1226;p51"/>
            <p:cNvSpPr/>
            <p:nvPr/>
          </p:nvSpPr>
          <p:spPr>
            <a:xfrm>
              <a:off x="4756525" y="523725"/>
              <a:ext cx="1394100" cy="1393475"/>
            </a:xfrm>
            <a:custGeom>
              <a:avLst/>
              <a:gdLst/>
              <a:ahLst/>
              <a:cxnLst/>
              <a:rect l="l" t="t" r="r" b="b"/>
              <a:pathLst>
                <a:path w="55764" h="55739" extrusionOk="0">
                  <a:moveTo>
                    <a:pt x="1" y="0"/>
                  </a:moveTo>
                  <a:lnTo>
                    <a:pt x="55763" y="55739"/>
                  </a:lnTo>
                  <a:cubicBezTo>
                    <a:pt x="54928" y="53568"/>
                    <a:pt x="53998" y="51446"/>
                    <a:pt x="52973" y="49371"/>
                  </a:cubicBezTo>
                  <a:lnTo>
                    <a:pt x="6417" y="2815"/>
                  </a:lnTo>
                  <a:cubicBezTo>
                    <a:pt x="4318" y="1789"/>
                    <a:pt x="2195" y="859"/>
                    <a:pt x="1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4312325" y="393150"/>
              <a:ext cx="1968875" cy="1968875"/>
            </a:xfrm>
            <a:custGeom>
              <a:avLst/>
              <a:gdLst/>
              <a:ahLst/>
              <a:cxnLst/>
              <a:rect l="l" t="t" r="r" b="b"/>
              <a:pathLst>
                <a:path w="78755" h="78755" extrusionOk="0">
                  <a:moveTo>
                    <a:pt x="0" y="0"/>
                  </a:moveTo>
                  <a:lnTo>
                    <a:pt x="78754" y="78754"/>
                  </a:lnTo>
                  <a:cubicBezTo>
                    <a:pt x="78492" y="77204"/>
                    <a:pt x="78158" y="75654"/>
                    <a:pt x="77753" y="74151"/>
                  </a:cubicBezTo>
                  <a:lnTo>
                    <a:pt x="4627" y="1026"/>
                  </a:lnTo>
                  <a:cubicBezTo>
                    <a:pt x="3125" y="620"/>
                    <a:pt x="1551" y="286"/>
                    <a:pt x="0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3955175" y="350200"/>
              <a:ext cx="2370750" cy="2370175"/>
            </a:xfrm>
            <a:custGeom>
              <a:avLst/>
              <a:gdLst/>
              <a:ahLst/>
              <a:cxnLst/>
              <a:rect l="l" t="t" r="r" b="b"/>
              <a:pathLst>
                <a:path w="94830" h="94807" extrusionOk="0">
                  <a:moveTo>
                    <a:pt x="0" y="1"/>
                  </a:moveTo>
                  <a:lnTo>
                    <a:pt x="94829" y="94806"/>
                  </a:lnTo>
                  <a:lnTo>
                    <a:pt x="94829" y="94806"/>
                  </a:lnTo>
                  <a:cubicBezTo>
                    <a:pt x="94734" y="93542"/>
                    <a:pt x="94662" y="92254"/>
                    <a:pt x="94567" y="90966"/>
                  </a:cubicBezTo>
                  <a:lnTo>
                    <a:pt x="3840" y="239"/>
                  </a:lnTo>
                  <a:cubicBezTo>
                    <a:pt x="2576" y="120"/>
                    <a:pt x="1288" y="49"/>
                    <a:pt x="0" y="1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3646300" y="349025"/>
              <a:ext cx="2679625" cy="2679625"/>
            </a:xfrm>
            <a:custGeom>
              <a:avLst/>
              <a:gdLst/>
              <a:ahLst/>
              <a:cxnLst/>
              <a:rect l="l" t="t" r="r" b="b"/>
              <a:pathLst>
                <a:path w="107185" h="107185" extrusionOk="0">
                  <a:moveTo>
                    <a:pt x="3387" y="0"/>
                  </a:moveTo>
                  <a:cubicBezTo>
                    <a:pt x="2266" y="48"/>
                    <a:pt x="1145" y="119"/>
                    <a:pt x="1" y="215"/>
                  </a:cubicBezTo>
                  <a:lnTo>
                    <a:pt x="106969" y="107184"/>
                  </a:lnTo>
                  <a:cubicBezTo>
                    <a:pt x="107065" y="106063"/>
                    <a:pt x="107160" y="104942"/>
                    <a:pt x="107184" y="103797"/>
                  </a:cubicBezTo>
                  <a:lnTo>
                    <a:pt x="3387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3370225" y="377650"/>
              <a:ext cx="2926475" cy="2927650"/>
            </a:xfrm>
            <a:custGeom>
              <a:avLst/>
              <a:gdLst/>
              <a:ahLst/>
              <a:cxnLst/>
              <a:rect l="l" t="t" r="r" b="b"/>
              <a:pathLst>
                <a:path w="117059" h="117106" extrusionOk="0">
                  <a:moveTo>
                    <a:pt x="3006" y="0"/>
                  </a:moveTo>
                  <a:cubicBezTo>
                    <a:pt x="1980" y="191"/>
                    <a:pt x="979" y="358"/>
                    <a:pt x="1" y="549"/>
                  </a:cubicBezTo>
                  <a:lnTo>
                    <a:pt x="116558" y="117106"/>
                  </a:lnTo>
                  <a:cubicBezTo>
                    <a:pt x="116748" y="116104"/>
                    <a:pt x="116939" y="115055"/>
                    <a:pt x="117058" y="114053"/>
                  </a:cubicBezTo>
                  <a:lnTo>
                    <a:pt x="3006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3118025" y="433675"/>
              <a:ext cx="3123825" cy="3123250"/>
            </a:xfrm>
            <a:custGeom>
              <a:avLst/>
              <a:gdLst/>
              <a:ahLst/>
              <a:cxnLst/>
              <a:rect l="l" t="t" r="r" b="b"/>
              <a:pathLst>
                <a:path w="124953" h="124930" extrusionOk="0">
                  <a:moveTo>
                    <a:pt x="2815" y="1"/>
                  </a:moveTo>
                  <a:cubicBezTo>
                    <a:pt x="1861" y="239"/>
                    <a:pt x="930" y="526"/>
                    <a:pt x="0" y="788"/>
                  </a:cubicBezTo>
                  <a:lnTo>
                    <a:pt x="124141" y="124930"/>
                  </a:lnTo>
                  <a:cubicBezTo>
                    <a:pt x="124427" y="124023"/>
                    <a:pt x="124690" y="123093"/>
                    <a:pt x="124952" y="122163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2887275" y="510600"/>
              <a:ext cx="3277050" cy="3277675"/>
            </a:xfrm>
            <a:custGeom>
              <a:avLst/>
              <a:gdLst/>
              <a:ahLst/>
              <a:cxnLst/>
              <a:rect l="l" t="t" r="r" b="b"/>
              <a:pathLst>
                <a:path w="131082" h="131107" extrusionOk="0">
                  <a:moveTo>
                    <a:pt x="2552" y="1"/>
                  </a:moveTo>
                  <a:cubicBezTo>
                    <a:pt x="2242" y="120"/>
                    <a:pt x="1980" y="215"/>
                    <a:pt x="1670" y="358"/>
                  </a:cubicBezTo>
                  <a:cubicBezTo>
                    <a:pt x="1097" y="573"/>
                    <a:pt x="549" y="812"/>
                    <a:pt x="0" y="1026"/>
                  </a:cubicBezTo>
                  <a:lnTo>
                    <a:pt x="130080" y="131107"/>
                  </a:lnTo>
                  <a:cubicBezTo>
                    <a:pt x="130461" y="130248"/>
                    <a:pt x="130795" y="129389"/>
                    <a:pt x="131082" y="128531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2673800" y="606600"/>
              <a:ext cx="3395125" cy="3395125"/>
            </a:xfrm>
            <a:custGeom>
              <a:avLst/>
              <a:gdLst/>
              <a:ahLst/>
              <a:cxnLst/>
              <a:rect l="l" t="t" r="r" b="b"/>
              <a:pathLst>
                <a:path w="135805" h="135805" extrusionOk="0">
                  <a:moveTo>
                    <a:pt x="2362" y="1"/>
                  </a:moveTo>
                  <a:cubicBezTo>
                    <a:pt x="1551" y="358"/>
                    <a:pt x="764" y="764"/>
                    <a:pt x="1" y="1217"/>
                  </a:cubicBezTo>
                  <a:lnTo>
                    <a:pt x="134612" y="135805"/>
                  </a:lnTo>
                  <a:cubicBezTo>
                    <a:pt x="135041" y="135018"/>
                    <a:pt x="135447" y="134255"/>
                    <a:pt x="135805" y="133444"/>
                  </a:cubicBezTo>
                  <a:lnTo>
                    <a:pt x="2362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2475850" y="718100"/>
              <a:ext cx="3482175" cy="3481600"/>
            </a:xfrm>
            <a:custGeom>
              <a:avLst/>
              <a:gdLst/>
              <a:ahLst/>
              <a:cxnLst/>
              <a:rect l="l" t="t" r="r" b="b"/>
              <a:pathLst>
                <a:path w="139287" h="139264" extrusionOk="0">
                  <a:moveTo>
                    <a:pt x="2195" y="1"/>
                  </a:moveTo>
                  <a:cubicBezTo>
                    <a:pt x="1455" y="430"/>
                    <a:pt x="740" y="859"/>
                    <a:pt x="0" y="1384"/>
                  </a:cubicBezTo>
                  <a:lnTo>
                    <a:pt x="137879" y="139263"/>
                  </a:lnTo>
                  <a:cubicBezTo>
                    <a:pt x="138380" y="138572"/>
                    <a:pt x="138833" y="137832"/>
                    <a:pt x="139286" y="137069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292800" y="843925"/>
              <a:ext cx="3538225" cy="3538825"/>
            </a:xfrm>
            <a:custGeom>
              <a:avLst/>
              <a:gdLst/>
              <a:ahLst/>
              <a:cxnLst/>
              <a:rect l="l" t="t" r="r" b="b"/>
              <a:pathLst>
                <a:path w="141529" h="141553" extrusionOk="0">
                  <a:moveTo>
                    <a:pt x="2004" y="0"/>
                  </a:moveTo>
                  <a:cubicBezTo>
                    <a:pt x="1312" y="549"/>
                    <a:pt x="668" y="1049"/>
                    <a:pt x="0" y="1574"/>
                  </a:cubicBezTo>
                  <a:lnTo>
                    <a:pt x="139978" y="141552"/>
                  </a:lnTo>
                  <a:cubicBezTo>
                    <a:pt x="140503" y="140861"/>
                    <a:pt x="141004" y="140193"/>
                    <a:pt x="141528" y="139525"/>
                  </a:cubicBezTo>
                  <a:lnTo>
                    <a:pt x="2004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2124050" y="985825"/>
              <a:ext cx="3565650" cy="3565075"/>
            </a:xfrm>
            <a:custGeom>
              <a:avLst/>
              <a:gdLst/>
              <a:ahLst/>
              <a:cxnLst/>
              <a:rect l="l" t="t" r="r" b="b"/>
              <a:pathLst>
                <a:path w="142626" h="142603" extrusionOk="0">
                  <a:moveTo>
                    <a:pt x="1885" y="0"/>
                  </a:moveTo>
                  <a:cubicBezTo>
                    <a:pt x="1241" y="549"/>
                    <a:pt x="621" y="1145"/>
                    <a:pt x="1" y="1718"/>
                  </a:cubicBezTo>
                  <a:lnTo>
                    <a:pt x="140885" y="142602"/>
                  </a:lnTo>
                  <a:cubicBezTo>
                    <a:pt x="141481" y="141982"/>
                    <a:pt x="142077" y="141386"/>
                    <a:pt x="142626" y="140742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970825" y="1141450"/>
              <a:ext cx="3563250" cy="3563875"/>
            </a:xfrm>
            <a:custGeom>
              <a:avLst/>
              <a:gdLst/>
              <a:ahLst/>
              <a:cxnLst/>
              <a:rect l="l" t="t" r="r" b="b"/>
              <a:pathLst>
                <a:path w="142530" h="142555" extrusionOk="0">
                  <a:moveTo>
                    <a:pt x="1693" y="0"/>
                  </a:moveTo>
                  <a:cubicBezTo>
                    <a:pt x="1097" y="621"/>
                    <a:pt x="525" y="1264"/>
                    <a:pt x="0" y="1885"/>
                  </a:cubicBezTo>
                  <a:lnTo>
                    <a:pt x="140669" y="142555"/>
                  </a:lnTo>
                  <a:cubicBezTo>
                    <a:pt x="141290" y="141982"/>
                    <a:pt x="141934" y="141434"/>
                    <a:pt x="142530" y="140837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830100" y="1311375"/>
              <a:ext cx="3534050" cy="3534075"/>
            </a:xfrm>
            <a:custGeom>
              <a:avLst/>
              <a:gdLst/>
              <a:ahLst/>
              <a:cxnLst/>
              <a:rect l="l" t="t" r="r" b="b"/>
              <a:pathLst>
                <a:path w="141362" h="141363" extrusionOk="0">
                  <a:moveTo>
                    <a:pt x="1551" y="1"/>
                  </a:moveTo>
                  <a:cubicBezTo>
                    <a:pt x="1026" y="692"/>
                    <a:pt x="525" y="1336"/>
                    <a:pt x="0" y="2028"/>
                  </a:cubicBezTo>
                  <a:lnTo>
                    <a:pt x="139334" y="141362"/>
                  </a:lnTo>
                  <a:cubicBezTo>
                    <a:pt x="140026" y="140838"/>
                    <a:pt x="140717" y="140337"/>
                    <a:pt x="141361" y="13981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704875" y="1495025"/>
              <a:ext cx="3476225" cy="3475050"/>
            </a:xfrm>
            <a:custGeom>
              <a:avLst/>
              <a:gdLst/>
              <a:ahLst/>
              <a:cxnLst/>
              <a:rect l="l" t="t" r="r" b="b"/>
              <a:pathLst>
                <a:path w="139049" h="139002" extrusionOk="0">
                  <a:moveTo>
                    <a:pt x="1384" y="1"/>
                  </a:moveTo>
                  <a:cubicBezTo>
                    <a:pt x="907" y="740"/>
                    <a:pt x="454" y="1479"/>
                    <a:pt x="1" y="2219"/>
                  </a:cubicBezTo>
                  <a:lnTo>
                    <a:pt x="136783" y="139001"/>
                  </a:lnTo>
                  <a:cubicBezTo>
                    <a:pt x="137546" y="138572"/>
                    <a:pt x="138309" y="138119"/>
                    <a:pt x="139048" y="137666"/>
                  </a:cubicBezTo>
                  <a:lnTo>
                    <a:pt x="138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1594575" y="1694175"/>
              <a:ext cx="3386775" cy="3386800"/>
            </a:xfrm>
            <a:custGeom>
              <a:avLst/>
              <a:gdLst/>
              <a:ahLst/>
              <a:cxnLst/>
              <a:rect l="l" t="t" r="r" b="b"/>
              <a:pathLst>
                <a:path w="135471" h="135472" extrusionOk="0">
                  <a:moveTo>
                    <a:pt x="1193" y="1"/>
                  </a:moveTo>
                  <a:cubicBezTo>
                    <a:pt x="764" y="788"/>
                    <a:pt x="382" y="1575"/>
                    <a:pt x="1" y="2386"/>
                  </a:cubicBezTo>
                  <a:lnTo>
                    <a:pt x="133085" y="135471"/>
                  </a:lnTo>
                  <a:cubicBezTo>
                    <a:pt x="133896" y="135090"/>
                    <a:pt x="134683" y="134684"/>
                    <a:pt x="135471" y="134255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500975" y="1909425"/>
              <a:ext cx="3264525" cy="3265150"/>
            </a:xfrm>
            <a:custGeom>
              <a:avLst/>
              <a:gdLst/>
              <a:ahLst/>
              <a:cxnLst/>
              <a:rect l="l" t="t" r="r" b="b"/>
              <a:pathLst>
                <a:path w="130581" h="130606" extrusionOk="0">
                  <a:moveTo>
                    <a:pt x="978" y="1"/>
                  </a:moveTo>
                  <a:cubicBezTo>
                    <a:pt x="644" y="859"/>
                    <a:pt x="310" y="1718"/>
                    <a:pt x="0" y="2577"/>
                  </a:cubicBezTo>
                  <a:lnTo>
                    <a:pt x="128029" y="130606"/>
                  </a:lnTo>
                  <a:cubicBezTo>
                    <a:pt x="128625" y="130367"/>
                    <a:pt x="129174" y="130177"/>
                    <a:pt x="129746" y="129938"/>
                  </a:cubicBezTo>
                  <a:cubicBezTo>
                    <a:pt x="130032" y="129843"/>
                    <a:pt x="130318" y="129723"/>
                    <a:pt x="130581" y="129604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425825" y="2142575"/>
              <a:ext cx="3107150" cy="3107125"/>
            </a:xfrm>
            <a:custGeom>
              <a:avLst/>
              <a:gdLst/>
              <a:ahLst/>
              <a:cxnLst/>
              <a:rect l="l" t="t" r="r" b="b"/>
              <a:pathLst>
                <a:path w="124286" h="124285" extrusionOk="0">
                  <a:moveTo>
                    <a:pt x="788" y="0"/>
                  </a:moveTo>
                  <a:cubicBezTo>
                    <a:pt x="478" y="930"/>
                    <a:pt x="239" y="1861"/>
                    <a:pt x="1" y="2791"/>
                  </a:cubicBezTo>
                  <a:lnTo>
                    <a:pt x="121495" y="124285"/>
                  </a:lnTo>
                  <a:cubicBezTo>
                    <a:pt x="122425" y="124023"/>
                    <a:pt x="123355" y="123784"/>
                    <a:pt x="124285" y="123498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1372175" y="2395975"/>
              <a:ext cx="2906775" cy="2906800"/>
            </a:xfrm>
            <a:custGeom>
              <a:avLst/>
              <a:gdLst/>
              <a:ahLst/>
              <a:cxnLst/>
              <a:rect l="l" t="t" r="r" b="b"/>
              <a:pathLst>
                <a:path w="116271" h="116272" extrusionOk="0">
                  <a:moveTo>
                    <a:pt x="501" y="1"/>
                  </a:moveTo>
                  <a:cubicBezTo>
                    <a:pt x="334" y="1002"/>
                    <a:pt x="143" y="2052"/>
                    <a:pt x="0" y="3054"/>
                  </a:cubicBezTo>
                  <a:lnTo>
                    <a:pt x="113218" y="116272"/>
                  </a:lnTo>
                  <a:cubicBezTo>
                    <a:pt x="114220" y="116129"/>
                    <a:pt x="115269" y="115962"/>
                    <a:pt x="116271" y="11577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1347125" y="2675025"/>
              <a:ext cx="2653375" cy="2654000"/>
            </a:xfrm>
            <a:custGeom>
              <a:avLst/>
              <a:gdLst/>
              <a:ahLst/>
              <a:cxnLst/>
              <a:rect l="l" t="t" r="r" b="b"/>
              <a:pathLst>
                <a:path w="106135" h="106160" extrusionOk="0">
                  <a:moveTo>
                    <a:pt x="144" y="1"/>
                  </a:moveTo>
                  <a:cubicBezTo>
                    <a:pt x="72" y="1146"/>
                    <a:pt x="1" y="2290"/>
                    <a:pt x="1" y="3459"/>
                  </a:cubicBezTo>
                  <a:lnTo>
                    <a:pt x="102676" y="106159"/>
                  </a:lnTo>
                  <a:cubicBezTo>
                    <a:pt x="103821" y="106111"/>
                    <a:pt x="104966" y="106064"/>
                    <a:pt x="106135" y="105992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1349525" y="2987475"/>
              <a:ext cx="2337350" cy="2337375"/>
            </a:xfrm>
            <a:custGeom>
              <a:avLst/>
              <a:gdLst/>
              <a:ahLst/>
              <a:cxnLst/>
              <a:rect l="l" t="t" r="r" b="b"/>
              <a:pathLst>
                <a:path w="93494" h="93495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288"/>
                    <a:pt x="167" y="2600"/>
                    <a:pt x="334" y="3912"/>
                  </a:cubicBezTo>
                  <a:lnTo>
                    <a:pt x="89606" y="93184"/>
                  </a:lnTo>
                  <a:cubicBezTo>
                    <a:pt x="90894" y="93327"/>
                    <a:pt x="92182" y="93446"/>
                    <a:pt x="93493" y="934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1398400" y="3351200"/>
              <a:ext cx="1924750" cy="1924750"/>
            </a:xfrm>
            <a:custGeom>
              <a:avLst/>
              <a:gdLst/>
              <a:ahLst/>
              <a:cxnLst/>
              <a:rect l="l" t="t" r="r" b="b"/>
              <a:pathLst>
                <a:path w="76990" h="76990" extrusionOk="0">
                  <a:moveTo>
                    <a:pt x="1" y="0"/>
                  </a:moveTo>
                  <a:lnTo>
                    <a:pt x="1" y="0"/>
                  </a:lnTo>
                  <a:cubicBezTo>
                    <a:pt x="335" y="1550"/>
                    <a:pt x="716" y="3125"/>
                    <a:pt x="1122" y="4675"/>
                  </a:cubicBezTo>
                  <a:lnTo>
                    <a:pt x="72339" y="75892"/>
                  </a:lnTo>
                  <a:cubicBezTo>
                    <a:pt x="73889" y="76298"/>
                    <a:pt x="75439" y="76679"/>
                    <a:pt x="76990" y="769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543300" y="3809125"/>
              <a:ext cx="1323125" cy="1323125"/>
            </a:xfrm>
            <a:custGeom>
              <a:avLst/>
              <a:gdLst/>
              <a:ahLst/>
              <a:cxnLst/>
              <a:rect l="l" t="t" r="r" b="b"/>
              <a:pathLst>
                <a:path w="52925" h="52925" extrusionOk="0">
                  <a:moveTo>
                    <a:pt x="0" y="0"/>
                  </a:moveTo>
                  <a:lnTo>
                    <a:pt x="0" y="0"/>
                  </a:lnTo>
                  <a:cubicBezTo>
                    <a:pt x="954" y="2314"/>
                    <a:pt x="2004" y="4556"/>
                    <a:pt x="3173" y="6750"/>
                  </a:cubicBezTo>
                  <a:lnTo>
                    <a:pt x="46222" y="49824"/>
                  </a:lnTo>
                  <a:cubicBezTo>
                    <a:pt x="48417" y="50945"/>
                    <a:pt x="50635" y="51994"/>
                    <a:pt x="52924" y="529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51"/>
          <p:cNvSpPr/>
          <p:nvPr/>
        </p:nvSpPr>
        <p:spPr>
          <a:xfrm>
            <a:off x="776630" y="1298426"/>
            <a:ext cx="3005087" cy="3192276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B30160F-0FEE-6756-87C4-17B062CCCF73}"/>
              </a:ext>
            </a:extLst>
          </p:cNvPr>
          <p:cNvSpPr/>
          <p:nvPr/>
        </p:nvSpPr>
        <p:spPr>
          <a:xfrm>
            <a:off x="944138" y="2513344"/>
            <a:ext cx="2585086" cy="6302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ECD1D84-71BC-1D53-D8B5-716D2097591E}"/>
              </a:ext>
            </a:extLst>
          </p:cNvPr>
          <p:cNvSpPr/>
          <p:nvPr/>
        </p:nvSpPr>
        <p:spPr>
          <a:xfrm>
            <a:off x="976487" y="1495140"/>
            <a:ext cx="2520388" cy="6949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011BE10-2C20-0CFE-5807-E63B83CE7CA8}"/>
              </a:ext>
            </a:extLst>
          </p:cNvPr>
          <p:cNvSpPr/>
          <p:nvPr/>
        </p:nvSpPr>
        <p:spPr>
          <a:xfrm>
            <a:off x="954921" y="3381161"/>
            <a:ext cx="2585086" cy="6949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hard</a:t>
            </a:r>
            <a:endParaRPr lang="en-US"/>
          </a:p>
        </p:txBody>
      </p:sp>
      <p:sp>
        <p:nvSpPr>
          <p:cNvPr id="37" name="Title 4">
            <a:extLst>
              <a:ext uri="{FF2B5EF4-FFF2-40B4-BE49-F238E27FC236}">
                <a16:creationId xmlns:a16="http://schemas.microsoft.com/office/drawing/2014/main" id="{FCE31B2D-85EC-13EE-2745-E958FE5F2AE4}"/>
              </a:ext>
            </a:extLst>
          </p:cNvPr>
          <p:cNvSpPr txBox="1">
            <a:spLocks/>
          </p:cNvSpPr>
          <p:nvPr/>
        </p:nvSpPr>
        <p:spPr>
          <a:xfrm>
            <a:off x="1324139" y="1797096"/>
            <a:ext cx="1827509" cy="7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APLIKACIONI SLOJ</a:t>
            </a:r>
          </a:p>
          <a:p>
            <a:endParaRPr lang="en-US" sz="2400"/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6E030178-DC01-5441-7D2C-FF8353422186}"/>
              </a:ext>
            </a:extLst>
          </p:cNvPr>
          <p:cNvSpPr txBox="1">
            <a:spLocks/>
          </p:cNvSpPr>
          <p:nvPr/>
        </p:nvSpPr>
        <p:spPr>
          <a:xfrm>
            <a:off x="1691767" y="3820707"/>
            <a:ext cx="1450104" cy="38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HARDVER</a:t>
            </a:r>
          </a:p>
          <a:p>
            <a:endParaRPr lang="en-US" sz="1800"/>
          </a:p>
        </p:txBody>
      </p:sp>
      <p:sp>
        <p:nvSpPr>
          <p:cNvPr id="41" name="Title 4">
            <a:extLst>
              <a:ext uri="{FF2B5EF4-FFF2-40B4-BE49-F238E27FC236}">
                <a16:creationId xmlns:a16="http://schemas.microsoft.com/office/drawing/2014/main" id="{8AB2C44E-FDC3-14F8-795A-B2115451CCB0}"/>
              </a:ext>
            </a:extLst>
          </p:cNvPr>
          <p:cNvSpPr txBox="1">
            <a:spLocks/>
          </p:cNvSpPr>
          <p:nvPr/>
        </p:nvSpPr>
        <p:spPr>
          <a:xfrm>
            <a:off x="1767248" y="2958066"/>
            <a:ext cx="1450104" cy="38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KERNEL</a:t>
            </a:r>
            <a:endParaRPr lang="en-US"/>
          </a:p>
          <a:p>
            <a:endParaRPr lang="en-US" sz="18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0429DB-F36D-CC6F-3188-803A9FEF69CB}"/>
              </a:ext>
            </a:extLst>
          </p:cNvPr>
          <p:cNvSpPr/>
          <p:nvPr/>
        </p:nvSpPr>
        <p:spPr>
          <a:xfrm>
            <a:off x="482884" y="1383354"/>
            <a:ext cx="3568317" cy="95293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Google Shape;1249;p51">
            <a:extLst>
              <a:ext uri="{FF2B5EF4-FFF2-40B4-BE49-F238E27FC236}">
                <a16:creationId xmlns:a16="http://schemas.microsoft.com/office/drawing/2014/main" id="{F3F2ED86-7ED9-D3B7-6EE8-765460F6FCAF}"/>
              </a:ext>
            </a:extLst>
          </p:cNvPr>
          <p:cNvSpPr/>
          <p:nvPr/>
        </p:nvSpPr>
        <p:spPr>
          <a:xfrm>
            <a:off x="5273579" y="1315535"/>
            <a:ext cx="3005087" cy="3192276"/>
          </a:xfrm>
          <a:prstGeom prst="roundRect">
            <a:avLst>
              <a:gd name="adj" fmla="val 16667"/>
            </a:avLst>
          </a:prstGeom>
          <a:solidFill>
            <a:srgbClr val="00899D"/>
          </a:solidFill>
          <a:ln w="19050" cap="flat" cmpd="sng">
            <a:solidFill>
              <a:srgbClr val="0089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Rectangle: Rounded Corners 1172">
            <a:extLst>
              <a:ext uri="{FF2B5EF4-FFF2-40B4-BE49-F238E27FC236}">
                <a16:creationId xmlns:a16="http://schemas.microsoft.com/office/drawing/2014/main" id="{3EE12C7C-84A8-E1DE-2FB4-D06B63414D7E}"/>
              </a:ext>
            </a:extLst>
          </p:cNvPr>
          <p:cNvSpPr/>
          <p:nvPr/>
        </p:nvSpPr>
        <p:spPr>
          <a:xfrm>
            <a:off x="5441087" y="2530453"/>
            <a:ext cx="2585086" cy="6302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Rectangle: Rounded Corners 1173">
            <a:extLst>
              <a:ext uri="{FF2B5EF4-FFF2-40B4-BE49-F238E27FC236}">
                <a16:creationId xmlns:a16="http://schemas.microsoft.com/office/drawing/2014/main" id="{D81CE697-6723-2D55-B138-C7E742939B5E}"/>
              </a:ext>
            </a:extLst>
          </p:cNvPr>
          <p:cNvSpPr/>
          <p:nvPr/>
        </p:nvSpPr>
        <p:spPr>
          <a:xfrm>
            <a:off x="5473436" y="1512249"/>
            <a:ext cx="2520388" cy="6949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Jfdf</a:t>
            </a:r>
            <a:endParaRPr lang="en-US" err="1"/>
          </a:p>
        </p:txBody>
      </p:sp>
      <p:sp>
        <p:nvSpPr>
          <p:cNvPr id="1175" name="Rectangle: Rounded Corners 1174">
            <a:extLst>
              <a:ext uri="{FF2B5EF4-FFF2-40B4-BE49-F238E27FC236}">
                <a16:creationId xmlns:a16="http://schemas.microsoft.com/office/drawing/2014/main" id="{266E2D98-C999-E375-5BAE-8F7EF95F0988}"/>
              </a:ext>
            </a:extLst>
          </p:cNvPr>
          <p:cNvSpPr/>
          <p:nvPr/>
        </p:nvSpPr>
        <p:spPr>
          <a:xfrm>
            <a:off x="5430304" y="3333572"/>
            <a:ext cx="2585086" cy="6949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hard</a:t>
            </a:r>
            <a:endParaRPr lang="en-US"/>
          </a:p>
        </p:txBody>
      </p:sp>
      <p:sp>
        <p:nvSpPr>
          <p:cNvPr id="1176" name="Title 4">
            <a:extLst>
              <a:ext uri="{FF2B5EF4-FFF2-40B4-BE49-F238E27FC236}">
                <a16:creationId xmlns:a16="http://schemas.microsoft.com/office/drawing/2014/main" id="{CAA57C2D-3D8E-7C0C-EC0A-E8F89C9490F2}"/>
              </a:ext>
            </a:extLst>
          </p:cNvPr>
          <p:cNvSpPr txBox="1">
            <a:spLocks/>
          </p:cNvSpPr>
          <p:nvPr/>
        </p:nvSpPr>
        <p:spPr>
          <a:xfrm>
            <a:off x="5821088" y="1814205"/>
            <a:ext cx="1827509" cy="7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/>
              <a:t>APLIKACIONI SLOJ</a:t>
            </a:r>
          </a:p>
          <a:p>
            <a:endParaRPr lang="en-US" sz="2400"/>
          </a:p>
        </p:txBody>
      </p:sp>
      <p:sp>
        <p:nvSpPr>
          <p:cNvPr id="1177" name="Title 4">
            <a:extLst>
              <a:ext uri="{FF2B5EF4-FFF2-40B4-BE49-F238E27FC236}">
                <a16:creationId xmlns:a16="http://schemas.microsoft.com/office/drawing/2014/main" id="{28AFC112-F77D-6391-4B98-1032F1F05139}"/>
              </a:ext>
            </a:extLst>
          </p:cNvPr>
          <p:cNvSpPr txBox="1">
            <a:spLocks/>
          </p:cNvSpPr>
          <p:nvPr/>
        </p:nvSpPr>
        <p:spPr>
          <a:xfrm>
            <a:off x="6167150" y="3773118"/>
            <a:ext cx="1450104" cy="38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HARDVER</a:t>
            </a:r>
          </a:p>
          <a:p>
            <a:endParaRPr lang="en-US" sz="1800"/>
          </a:p>
        </p:txBody>
      </p:sp>
      <p:sp>
        <p:nvSpPr>
          <p:cNvPr id="1178" name="Title 4">
            <a:extLst>
              <a:ext uri="{FF2B5EF4-FFF2-40B4-BE49-F238E27FC236}">
                <a16:creationId xmlns:a16="http://schemas.microsoft.com/office/drawing/2014/main" id="{3C6FCDE9-A1C5-3571-3320-73C28C0F738D}"/>
              </a:ext>
            </a:extLst>
          </p:cNvPr>
          <p:cNvSpPr txBox="1">
            <a:spLocks/>
          </p:cNvSpPr>
          <p:nvPr/>
        </p:nvSpPr>
        <p:spPr>
          <a:xfrm>
            <a:off x="6242631" y="2910477"/>
            <a:ext cx="1450104" cy="38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/>
              <a:t>KERNEL</a:t>
            </a:r>
            <a:endParaRPr lang="en-US"/>
          </a:p>
          <a:p>
            <a:endParaRPr lang="en-US" sz="1800"/>
          </a:p>
        </p:txBody>
      </p:sp>
      <p:sp>
        <p:nvSpPr>
          <p:cNvPr id="1193" name="Rectangle 1192">
            <a:extLst>
              <a:ext uri="{FF2B5EF4-FFF2-40B4-BE49-F238E27FC236}">
                <a16:creationId xmlns:a16="http://schemas.microsoft.com/office/drawing/2014/main" id="{F730958A-E6FB-ADCF-705B-A94D9CE95521}"/>
              </a:ext>
            </a:extLst>
          </p:cNvPr>
          <p:cNvSpPr/>
          <p:nvPr/>
        </p:nvSpPr>
        <p:spPr>
          <a:xfrm>
            <a:off x="4721042" y="1386517"/>
            <a:ext cx="3849537" cy="184447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Google Shape;1200;p51">
            <a:extLst>
              <a:ext uri="{FF2B5EF4-FFF2-40B4-BE49-F238E27FC236}">
                <a16:creationId xmlns:a16="http://schemas.microsoft.com/office/drawing/2014/main" id="{D3FCCA31-37BC-7CE1-863E-248D6C2B5B65}"/>
              </a:ext>
            </a:extLst>
          </p:cNvPr>
          <p:cNvSpPr txBox="1">
            <a:spLocks/>
          </p:cNvSpPr>
          <p:nvPr/>
        </p:nvSpPr>
        <p:spPr>
          <a:xfrm>
            <a:off x="5055241" y="666420"/>
            <a:ext cx="2952068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BC1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00BB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/>
              <a:t>VM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T Services by Slidesgo">
  <a:themeElements>
    <a:clrScheme name="Simple Light">
      <a:dk1>
        <a:srgbClr val="343434"/>
      </a:dk1>
      <a:lt1>
        <a:srgbClr val="FFFFFF"/>
      </a:lt1>
      <a:dk2>
        <a:srgbClr val="343434"/>
      </a:dk2>
      <a:lt2>
        <a:srgbClr val="F0F7ED"/>
      </a:lt2>
      <a:accent1>
        <a:srgbClr val="00899D"/>
      </a:accent1>
      <a:accent2>
        <a:srgbClr val="FF7210"/>
      </a:accent2>
      <a:accent3>
        <a:srgbClr val="343434"/>
      </a:accent3>
      <a:accent4>
        <a:srgbClr val="CECECE"/>
      </a:accent4>
      <a:accent5>
        <a:srgbClr val="00BBC1"/>
      </a:accent5>
      <a:accent6>
        <a:srgbClr val="D5DEE4"/>
      </a:accent6>
      <a:hlink>
        <a:srgbClr val="F0F7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Projekcija na ekranu (16:9)</PresentationFormat>
  <Slides>41</Slides>
  <Notes>31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Naslovi slajdova</vt:lpstr>
      </vt:variant>
      <vt:variant>
        <vt:i4>41</vt:i4>
      </vt:variant>
    </vt:vector>
  </HeadingPairs>
  <TitlesOfParts>
    <vt:vector size="43" baseType="lpstr">
      <vt:lpstr>IT Services by Slidesgo</vt:lpstr>
      <vt:lpstr>Slidesgo Final Pages</vt:lpstr>
      <vt:lpstr>DOCKER</vt:lpstr>
      <vt:lpstr>PowerPoint prezentacija</vt:lpstr>
      <vt:lpstr>Zašto docker? </vt:lpstr>
      <vt:lpstr>jedna komanda</vt:lpstr>
      <vt:lpstr>pokretanje vise verzija iste aplikacije bez konflikata</vt:lpstr>
      <vt:lpstr>Proces implementacije pre kontejnera</vt:lpstr>
      <vt:lpstr>Proces implementacije nakon kontejnera</vt:lpstr>
      <vt:lpstr>OPERATIVNI SISTEM</vt:lpstr>
      <vt:lpstr>DOCKER</vt:lpstr>
      <vt:lpstr>PowerPoint prezentacija</vt:lpstr>
      <vt:lpstr>DOCKER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DOCKER CONTAINER</vt:lpstr>
      <vt:lpstr>Šta je container?</vt:lpstr>
      <vt:lpstr>DOCKER IMAGE</vt:lpstr>
      <vt:lpstr>PowerPoint prezentacija</vt:lpstr>
      <vt:lpstr>Docker komande</vt:lpstr>
      <vt:lpstr>docker run image</vt:lpstr>
      <vt:lpstr>PowerPoint prezentacija</vt:lpstr>
      <vt:lpstr>PowerPoint prezentacija</vt:lpstr>
      <vt:lpstr>PowerPoint prezentacija</vt:lpstr>
      <vt:lpstr>PowerPoint prezentacija</vt:lpstr>
      <vt:lpstr>docker rm &lt;contID&gt;</vt:lpstr>
      <vt:lpstr>PowerPoint prezentacija</vt:lpstr>
      <vt:lpstr>PowerPoint prezentacija</vt:lpstr>
      <vt:lpstr>DOCKERFILE 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Docker volumes</vt:lpstr>
      <vt:lpstr>PowerPoint prezentacija</vt:lpstr>
      <vt:lpstr>3 TIPA VOLUME</vt:lpstr>
      <vt:lpstr>Hvala na pažnji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</dc:title>
  <cp:revision>3</cp:revision>
  <dcterms:modified xsi:type="dcterms:W3CDTF">2024-01-28T10:57:59Z</dcterms:modified>
</cp:coreProperties>
</file>